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2" d="100"/>
          <a:sy n="152" d="100"/>
        </p:scale>
        <p:origin x="206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12" Type="http://schemas.openxmlformats.org/officeDocument/2006/relationships/image" Target="../media/image40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3.png"/><Relationship Id="rId7" Type="http://schemas.openxmlformats.org/officeDocument/2006/relationships/image" Target="../media/image3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9.png"/><Relationship Id="rId7" Type="http://schemas.openxmlformats.org/officeDocument/2006/relationships/image" Target="../media/image35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12" Type="http://schemas.openxmlformats.org/officeDocument/2006/relationships/image" Target="../media/image40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3.png"/><Relationship Id="rId7" Type="http://schemas.openxmlformats.org/officeDocument/2006/relationships/image" Target="../media/image3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9.png"/><Relationship Id="rId7" Type="http://schemas.openxmlformats.org/officeDocument/2006/relationships/image" Target="../media/image35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0D876E-5F95-4731-BCD2-57AB03BF41D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0E8010D-C57C-46BB-9EA3-7F23FE7D00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Envio manual de holerites é demorado e inseguro</a:t>
          </a:r>
        </a:p>
      </dgm:t>
    </dgm:pt>
    <dgm:pt modelId="{E4723CD7-8B86-41A5-8071-02D70CD394C6}" type="parTrans" cxnId="{92D544DA-22C7-45B6-8F9B-35B0E41EF149}">
      <dgm:prSet/>
      <dgm:spPr/>
      <dgm:t>
        <a:bodyPr/>
        <a:lstStyle/>
        <a:p>
          <a:endParaRPr lang="en-US"/>
        </a:p>
      </dgm:t>
    </dgm:pt>
    <dgm:pt modelId="{7E6417A4-0D59-4101-A407-AB598BDE1E68}" type="sibTrans" cxnId="{92D544DA-22C7-45B6-8F9B-35B0E41EF149}">
      <dgm:prSet/>
      <dgm:spPr/>
      <dgm:t>
        <a:bodyPr/>
        <a:lstStyle/>
        <a:p>
          <a:endParaRPr lang="en-US"/>
        </a:p>
      </dgm:t>
    </dgm:pt>
    <dgm:pt modelId="{8B2A0D5E-21FC-4698-8A69-5B9EF8BFDE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Risco de perda de documentos físicos</a:t>
          </a:r>
        </a:p>
      </dgm:t>
    </dgm:pt>
    <dgm:pt modelId="{E651DE2D-DD29-4240-A88B-4DFFD0127D98}" type="parTrans" cxnId="{A53A81F3-9863-457A-83C4-4A032579C6D9}">
      <dgm:prSet/>
      <dgm:spPr/>
      <dgm:t>
        <a:bodyPr/>
        <a:lstStyle/>
        <a:p>
          <a:endParaRPr lang="en-US"/>
        </a:p>
      </dgm:t>
    </dgm:pt>
    <dgm:pt modelId="{A4414A57-D7E3-4943-8775-C57A8DD6C213}" type="sibTrans" cxnId="{A53A81F3-9863-457A-83C4-4A032579C6D9}">
      <dgm:prSet/>
      <dgm:spPr/>
      <dgm:t>
        <a:bodyPr/>
        <a:lstStyle/>
        <a:p>
          <a:endParaRPr lang="en-US"/>
        </a:p>
      </dgm:t>
    </dgm:pt>
    <dgm:pt modelId="{A9DD7762-A92B-4F76-A345-080EA1754B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Baixa rastreabilidade de entregas</a:t>
          </a:r>
        </a:p>
      </dgm:t>
    </dgm:pt>
    <dgm:pt modelId="{B83600F2-02DF-44B6-94E4-6A8A3FBA9700}" type="parTrans" cxnId="{0E462E32-85D8-4652-BE75-7C49C8CA89B7}">
      <dgm:prSet/>
      <dgm:spPr/>
      <dgm:t>
        <a:bodyPr/>
        <a:lstStyle/>
        <a:p>
          <a:endParaRPr lang="en-US"/>
        </a:p>
      </dgm:t>
    </dgm:pt>
    <dgm:pt modelId="{E3E47651-0664-4A0B-9435-D2CD3F048AA8}" type="sibTrans" cxnId="{0E462E32-85D8-4652-BE75-7C49C8CA89B7}">
      <dgm:prSet/>
      <dgm:spPr/>
      <dgm:t>
        <a:bodyPr/>
        <a:lstStyle/>
        <a:p>
          <a:endParaRPr lang="en-US"/>
        </a:p>
      </dgm:t>
    </dgm:pt>
    <dgm:pt modelId="{3E950273-36E4-4C83-88F5-B0A8AAA99A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RH sobrecarregado com tarefas repetitivas</a:t>
          </a:r>
        </a:p>
      </dgm:t>
    </dgm:pt>
    <dgm:pt modelId="{F7A0B7A2-F515-4FB8-8D5B-7D75D457B85C}" type="parTrans" cxnId="{DCEEADC7-BE52-41DD-9751-5EFD6F4A3ABE}">
      <dgm:prSet/>
      <dgm:spPr/>
      <dgm:t>
        <a:bodyPr/>
        <a:lstStyle/>
        <a:p>
          <a:endParaRPr lang="en-US"/>
        </a:p>
      </dgm:t>
    </dgm:pt>
    <dgm:pt modelId="{FAC3186D-8009-493D-9F43-DC62974AF285}" type="sibTrans" cxnId="{DCEEADC7-BE52-41DD-9751-5EFD6F4A3ABE}">
      <dgm:prSet/>
      <dgm:spPr/>
      <dgm:t>
        <a:bodyPr/>
        <a:lstStyle/>
        <a:p>
          <a:endParaRPr lang="en-US"/>
        </a:p>
      </dgm:t>
    </dgm:pt>
    <dgm:pt modelId="{3A0F3322-741C-4647-B50F-732DFB82897A}" type="pres">
      <dgm:prSet presAssocID="{C40D876E-5F95-4731-BCD2-57AB03BF41D1}" presName="root" presStyleCnt="0">
        <dgm:presLayoutVars>
          <dgm:dir/>
          <dgm:resizeHandles val="exact"/>
        </dgm:presLayoutVars>
      </dgm:prSet>
      <dgm:spPr/>
    </dgm:pt>
    <dgm:pt modelId="{1ACF26F0-C2EB-4DED-BF4D-317ABB40020D}" type="pres">
      <dgm:prSet presAssocID="{90E8010D-C57C-46BB-9EA3-7F23FE7D008D}" presName="compNode" presStyleCnt="0"/>
      <dgm:spPr/>
    </dgm:pt>
    <dgm:pt modelId="{715C9E63-03F0-4940-9F0F-36334C5A8E24}" type="pres">
      <dgm:prSet presAssocID="{90E8010D-C57C-46BB-9EA3-7F23FE7D00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3B33C329-EA8A-42EF-87F2-A305277D5004}" type="pres">
      <dgm:prSet presAssocID="{90E8010D-C57C-46BB-9EA3-7F23FE7D008D}" presName="spaceRect" presStyleCnt="0"/>
      <dgm:spPr/>
    </dgm:pt>
    <dgm:pt modelId="{96A4B0AA-483C-45EA-943C-97F18C6BABCA}" type="pres">
      <dgm:prSet presAssocID="{90E8010D-C57C-46BB-9EA3-7F23FE7D008D}" presName="textRect" presStyleLbl="revTx" presStyleIdx="0" presStyleCnt="4">
        <dgm:presLayoutVars>
          <dgm:chMax val="1"/>
          <dgm:chPref val="1"/>
        </dgm:presLayoutVars>
      </dgm:prSet>
      <dgm:spPr/>
    </dgm:pt>
    <dgm:pt modelId="{363C537B-5868-46D7-9966-31700F87D011}" type="pres">
      <dgm:prSet presAssocID="{7E6417A4-0D59-4101-A407-AB598BDE1E68}" presName="sibTrans" presStyleCnt="0"/>
      <dgm:spPr/>
    </dgm:pt>
    <dgm:pt modelId="{55DD17D7-ACDE-432A-A681-240B82B51CDA}" type="pres">
      <dgm:prSet presAssocID="{8B2A0D5E-21FC-4698-8A69-5B9EF8BFDE67}" presName="compNode" presStyleCnt="0"/>
      <dgm:spPr/>
    </dgm:pt>
    <dgm:pt modelId="{F83BBC4A-A4A6-4EDA-AAEC-FB7C139ABD09}" type="pres">
      <dgm:prSet presAssocID="{8B2A0D5E-21FC-4698-8A69-5B9EF8BFDE6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tivo"/>
        </a:ext>
      </dgm:extLst>
    </dgm:pt>
    <dgm:pt modelId="{F52087B0-82FB-4EE0-9E6D-55A5B4B2F3CB}" type="pres">
      <dgm:prSet presAssocID="{8B2A0D5E-21FC-4698-8A69-5B9EF8BFDE67}" presName="spaceRect" presStyleCnt="0"/>
      <dgm:spPr/>
    </dgm:pt>
    <dgm:pt modelId="{9CE23C07-4A3A-4310-B7B2-865E159A13CB}" type="pres">
      <dgm:prSet presAssocID="{8B2A0D5E-21FC-4698-8A69-5B9EF8BFDE67}" presName="textRect" presStyleLbl="revTx" presStyleIdx="1" presStyleCnt="4">
        <dgm:presLayoutVars>
          <dgm:chMax val="1"/>
          <dgm:chPref val="1"/>
        </dgm:presLayoutVars>
      </dgm:prSet>
      <dgm:spPr/>
    </dgm:pt>
    <dgm:pt modelId="{388425C9-8FF9-4D5A-ABEE-333F08E178C2}" type="pres">
      <dgm:prSet presAssocID="{A4414A57-D7E3-4943-8775-C57A8DD6C213}" presName="sibTrans" presStyleCnt="0"/>
      <dgm:spPr/>
    </dgm:pt>
    <dgm:pt modelId="{F473D212-2060-47D9-9D01-2F4C81AFD8E8}" type="pres">
      <dgm:prSet presAssocID="{A9DD7762-A92B-4F76-A345-080EA1754B67}" presName="compNode" presStyleCnt="0"/>
      <dgm:spPr/>
    </dgm:pt>
    <dgm:pt modelId="{0C8F0451-1F2D-4B71-9082-88BFD721B004}" type="pres">
      <dgm:prSet presAssocID="{A9DD7762-A92B-4F76-A345-080EA1754B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nhão"/>
        </a:ext>
      </dgm:extLst>
    </dgm:pt>
    <dgm:pt modelId="{DF546259-5F4C-4B47-A1F8-FC575960A699}" type="pres">
      <dgm:prSet presAssocID="{A9DD7762-A92B-4F76-A345-080EA1754B67}" presName="spaceRect" presStyleCnt="0"/>
      <dgm:spPr/>
    </dgm:pt>
    <dgm:pt modelId="{20970EBF-A750-4B03-B99E-1BC40772A142}" type="pres">
      <dgm:prSet presAssocID="{A9DD7762-A92B-4F76-A345-080EA1754B67}" presName="textRect" presStyleLbl="revTx" presStyleIdx="2" presStyleCnt="4">
        <dgm:presLayoutVars>
          <dgm:chMax val="1"/>
          <dgm:chPref val="1"/>
        </dgm:presLayoutVars>
      </dgm:prSet>
      <dgm:spPr/>
    </dgm:pt>
    <dgm:pt modelId="{E5466D2A-EBC2-4C42-AC61-BACA2F7DB899}" type="pres">
      <dgm:prSet presAssocID="{E3E47651-0664-4A0B-9435-D2CD3F048AA8}" presName="sibTrans" presStyleCnt="0"/>
      <dgm:spPr/>
    </dgm:pt>
    <dgm:pt modelId="{6275C0C5-C508-41EA-A85D-4826E5226F5D}" type="pres">
      <dgm:prSet presAssocID="{3E950273-36E4-4C83-88F5-B0A8AAA99A7D}" presName="compNode" presStyleCnt="0"/>
      <dgm:spPr/>
    </dgm:pt>
    <dgm:pt modelId="{331DD3ED-7587-42DA-8BC8-3E9E089F6036}" type="pres">
      <dgm:prSet presAssocID="{3E950273-36E4-4C83-88F5-B0A8AAA99A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6B557BB-5D9D-4ED1-ABEA-688FD1E33F96}" type="pres">
      <dgm:prSet presAssocID="{3E950273-36E4-4C83-88F5-B0A8AAA99A7D}" presName="spaceRect" presStyleCnt="0"/>
      <dgm:spPr/>
    </dgm:pt>
    <dgm:pt modelId="{42A95D7D-3B08-45A5-A00D-DB44DE120D0F}" type="pres">
      <dgm:prSet presAssocID="{3E950273-36E4-4C83-88F5-B0A8AAA99A7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E462E32-85D8-4652-BE75-7C49C8CA89B7}" srcId="{C40D876E-5F95-4731-BCD2-57AB03BF41D1}" destId="{A9DD7762-A92B-4F76-A345-080EA1754B67}" srcOrd="2" destOrd="0" parTransId="{B83600F2-02DF-44B6-94E4-6A8A3FBA9700}" sibTransId="{E3E47651-0664-4A0B-9435-D2CD3F048AA8}"/>
    <dgm:cxn modelId="{15376135-4499-47AA-A1F0-8CD62BFB6861}" type="presOf" srcId="{C40D876E-5F95-4731-BCD2-57AB03BF41D1}" destId="{3A0F3322-741C-4647-B50F-732DFB82897A}" srcOrd="0" destOrd="0" presId="urn:microsoft.com/office/officeart/2018/2/layout/IconLabelList"/>
    <dgm:cxn modelId="{4A3A4541-56CE-4BEA-8DB2-E596C79E5111}" type="presOf" srcId="{8B2A0D5E-21FC-4698-8A69-5B9EF8BFDE67}" destId="{9CE23C07-4A3A-4310-B7B2-865E159A13CB}" srcOrd="0" destOrd="0" presId="urn:microsoft.com/office/officeart/2018/2/layout/IconLabelList"/>
    <dgm:cxn modelId="{DCEEADC7-BE52-41DD-9751-5EFD6F4A3ABE}" srcId="{C40D876E-5F95-4731-BCD2-57AB03BF41D1}" destId="{3E950273-36E4-4C83-88F5-B0A8AAA99A7D}" srcOrd="3" destOrd="0" parTransId="{F7A0B7A2-F515-4FB8-8D5B-7D75D457B85C}" sibTransId="{FAC3186D-8009-493D-9F43-DC62974AF285}"/>
    <dgm:cxn modelId="{A73A1AD9-4264-49E1-93B4-BF0B9F42E3DC}" type="presOf" srcId="{A9DD7762-A92B-4F76-A345-080EA1754B67}" destId="{20970EBF-A750-4B03-B99E-1BC40772A142}" srcOrd="0" destOrd="0" presId="urn:microsoft.com/office/officeart/2018/2/layout/IconLabelList"/>
    <dgm:cxn modelId="{92D544DA-22C7-45B6-8F9B-35B0E41EF149}" srcId="{C40D876E-5F95-4731-BCD2-57AB03BF41D1}" destId="{90E8010D-C57C-46BB-9EA3-7F23FE7D008D}" srcOrd="0" destOrd="0" parTransId="{E4723CD7-8B86-41A5-8071-02D70CD394C6}" sibTransId="{7E6417A4-0D59-4101-A407-AB598BDE1E68}"/>
    <dgm:cxn modelId="{E5F56FF1-92BA-4154-9D7F-19C09E99890B}" type="presOf" srcId="{90E8010D-C57C-46BB-9EA3-7F23FE7D008D}" destId="{96A4B0AA-483C-45EA-943C-97F18C6BABCA}" srcOrd="0" destOrd="0" presId="urn:microsoft.com/office/officeart/2018/2/layout/IconLabelList"/>
    <dgm:cxn modelId="{A53A81F3-9863-457A-83C4-4A032579C6D9}" srcId="{C40D876E-5F95-4731-BCD2-57AB03BF41D1}" destId="{8B2A0D5E-21FC-4698-8A69-5B9EF8BFDE67}" srcOrd="1" destOrd="0" parTransId="{E651DE2D-DD29-4240-A88B-4DFFD0127D98}" sibTransId="{A4414A57-D7E3-4943-8775-C57A8DD6C213}"/>
    <dgm:cxn modelId="{6A7343F6-9C56-4A03-A5FE-42FFFC7634C5}" type="presOf" srcId="{3E950273-36E4-4C83-88F5-B0A8AAA99A7D}" destId="{42A95D7D-3B08-45A5-A00D-DB44DE120D0F}" srcOrd="0" destOrd="0" presId="urn:microsoft.com/office/officeart/2018/2/layout/IconLabelList"/>
    <dgm:cxn modelId="{213EFD49-4399-42B7-BE40-E60AF3886AC4}" type="presParOf" srcId="{3A0F3322-741C-4647-B50F-732DFB82897A}" destId="{1ACF26F0-C2EB-4DED-BF4D-317ABB40020D}" srcOrd="0" destOrd="0" presId="urn:microsoft.com/office/officeart/2018/2/layout/IconLabelList"/>
    <dgm:cxn modelId="{C3054891-D998-4B8E-BB96-F079041C1D4E}" type="presParOf" srcId="{1ACF26F0-C2EB-4DED-BF4D-317ABB40020D}" destId="{715C9E63-03F0-4940-9F0F-36334C5A8E24}" srcOrd="0" destOrd="0" presId="urn:microsoft.com/office/officeart/2018/2/layout/IconLabelList"/>
    <dgm:cxn modelId="{C2128DF0-F9D7-4A86-860F-B68335DF7789}" type="presParOf" srcId="{1ACF26F0-C2EB-4DED-BF4D-317ABB40020D}" destId="{3B33C329-EA8A-42EF-87F2-A305277D5004}" srcOrd="1" destOrd="0" presId="urn:microsoft.com/office/officeart/2018/2/layout/IconLabelList"/>
    <dgm:cxn modelId="{76990ACF-E2FA-4851-8BF8-97202C685B17}" type="presParOf" srcId="{1ACF26F0-C2EB-4DED-BF4D-317ABB40020D}" destId="{96A4B0AA-483C-45EA-943C-97F18C6BABCA}" srcOrd="2" destOrd="0" presId="urn:microsoft.com/office/officeart/2018/2/layout/IconLabelList"/>
    <dgm:cxn modelId="{CBF22978-0452-4F53-8BEA-FF7CD3146464}" type="presParOf" srcId="{3A0F3322-741C-4647-B50F-732DFB82897A}" destId="{363C537B-5868-46D7-9966-31700F87D011}" srcOrd="1" destOrd="0" presId="urn:microsoft.com/office/officeart/2018/2/layout/IconLabelList"/>
    <dgm:cxn modelId="{392FBEF6-DF0C-4891-8E9A-859632DC8399}" type="presParOf" srcId="{3A0F3322-741C-4647-B50F-732DFB82897A}" destId="{55DD17D7-ACDE-432A-A681-240B82B51CDA}" srcOrd="2" destOrd="0" presId="urn:microsoft.com/office/officeart/2018/2/layout/IconLabelList"/>
    <dgm:cxn modelId="{4B28EE24-9916-47CE-8E0D-75E084E41F81}" type="presParOf" srcId="{55DD17D7-ACDE-432A-A681-240B82B51CDA}" destId="{F83BBC4A-A4A6-4EDA-AAEC-FB7C139ABD09}" srcOrd="0" destOrd="0" presId="urn:microsoft.com/office/officeart/2018/2/layout/IconLabelList"/>
    <dgm:cxn modelId="{4262CA55-CF58-44AD-BD10-5293E367957E}" type="presParOf" srcId="{55DD17D7-ACDE-432A-A681-240B82B51CDA}" destId="{F52087B0-82FB-4EE0-9E6D-55A5B4B2F3CB}" srcOrd="1" destOrd="0" presId="urn:microsoft.com/office/officeart/2018/2/layout/IconLabelList"/>
    <dgm:cxn modelId="{EB7B8CDF-2C02-4561-BAF9-FA923A492DB9}" type="presParOf" srcId="{55DD17D7-ACDE-432A-A681-240B82B51CDA}" destId="{9CE23C07-4A3A-4310-B7B2-865E159A13CB}" srcOrd="2" destOrd="0" presId="urn:microsoft.com/office/officeart/2018/2/layout/IconLabelList"/>
    <dgm:cxn modelId="{4E0ADCDA-2FC0-46BB-B68A-4D6580C5E79A}" type="presParOf" srcId="{3A0F3322-741C-4647-B50F-732DFB82897A}" destId="{388425C9-8FF9-4D5A-ABEE-333F08E178C2}" srcOrd="3" destOrd="0" presId="urn:microsoft.com/office/officeart/2018/2/layout/IconLabelList"/>
    <dgm:cxn modelId="{12EEBF5C-69F1-47FC-990A-82B3A3EDD681}" type="presParOf" srcId="{3A0F3322-741C-4647-B50F-732DFB82897A}" destId="{F473D212-2060-47D9-9D01-2F4C81AFD8E8}" srcOrd="4" destOrd="0" presId="urn:microsoft.com/office/officeart/2018/2/layout/IconLabelList"/>
    <dgm:cxn modelId="{567AD170-DB64-4C2D-9C1D-C2CDC692C053}" type="presParOf" srcId="{F473D212-2060-47D9-9D01-2F4C81AFD8E8}" destId="{0C8F0451-1F2D-4B71-9082-88BFD721B004}" srcOrd="0" destOrd="0" presId="urn:microsoft.com/office/officeart/2018/2/layout/IconLabelList"/>
    <dgm:cxn modelId="{1BC5FF5F-DC05-4C28-A089-2680A257CBE7}" type="presParOf" srcId="{F473D212-2060-47D9-9D01-2F4C81AFD8E8}" destId="{DF546259-5F4C-4B47-A1F8-FC575960A699}" srcOrd="1" destOrd="0" presId="urn:microsoft.com/office/officeart/2018/2/layout/IconLabelList"/>
    <dgm:cxn modelId="{0EC8B82A-B16A-4BD2-AF2B-D1B10A952222}" type="presParOf" srcId="{F473D212-2060-47D9-9D01-2F4C81AFD8E8}" destId="{20970EBF-A750-4B03-B99E-1BC40772A142}" srcOrd="2" destOrd="0" presId="urn:microsoft.com/office/officeart/2018/2/layout/IconLabelList"/>
    <dgm:cxn modelId="{2F206E95-0FEA-477F-8712-9D39ED8BBDA5}" type="presParOf" srcId="{3A0F3322-741C-4647-B50F-732DFB82897A}" destId="{E5466D2A-EBC2-4C42-AC61-BACA2F7DB899}" srcOrd="5" destOrd="0" presId="urn:microsoft.com/office/officeart/2018/2/layout/IconLabelList"/>
    <dgm:cxn modelId="{E9D0859C-143E-464E-9C1A-BBCA8B4403FF}" type="presParOf" srcId="{3A0F3322-741C-4647-B50F-732DFB82897A}" destId="{6275C0C5-C508-41EA-A85D-4826E5226F5D}" srcOrd="6" destOrd="0" presId="urn:microsoft.com/office/officeart/2018/2/layout/IconLabelList"/>
    <dgm:cxn modelId="{B7DBB04E-D4C5-4BC2-A5AB-ED7047A8EE37}" type="presParOf" srcId="{6275C0C5-C508-41EA-A85D-4826E5226F5D}" destId="{331DD3ED-7587-42DA-8BC8-3E9E089F6036}" srcOrd="0" destOrd="0" presId="urn:microsoft.com/office/officeart/2018/2/layout/IconLabelList"/>
    <dgm:cxn modelId="{71923088-3C83-4653-8290-984F4DDCAC2D}" type="presParOf" srcId="{6275C0C5-C508-41EA-A85D-4826E5226F5D}" destId="{96B557BB-5D9D-4ED1-ABEA-688FD1E33F96}" srcOrd="1" destOrd="0" presId="urn:microsoft.com/office/officeart/2018/2/layout/IconLabelList"/>
    <dgm:cxn modelId="{9B369F40-58BC-48BE-9228-764B8A3F6016}" type="presParOf" srcId="{6275C0C5-C508-41EA-A85D-4826E5226F5D}" destId="{42A95D7D-3B08-45A5-A00D-DB44DE120D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A954FA-88A8-4678-9A0F-EABFE6120BC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6BDD6F0-2332-44EC-8458-05BAEA9F8B7D}">
      <dgm:prSet/>
      <dgm:spPr/>
      <dgm:t>
        <a:bodyPr/>
        <a:lstStyle/>
        <a:p>
          <a:r>
            <a:rPr lang="en-US"/>
            <a:t>• Upload em massa de holerites em PDF</a:t>
          </a:r>
        </a:p>
      </dgm:t>
    </dgm:pt>
    <dgm:pt modelId="{DE0290BF-55D8-4480-A694-0CE654B3CE6E}" type="parTrans" cxnId="{E01C2028-B62C-40E7-8D6A-E3AAC0AD2286}">
      <dgm:prSet/>
      <dgm:spPr/>
      <dgm:t>
        <a:bodyPr/>
        <a:lstStyle/>
        <a:p>
          <a:endParaRPr lang="en-US"/>
        </a:p>
      </dgm:t>
    </dgm:pt>
    <dgm:pt modelId="{C4C38EBB-2AF1-48C2-B899-CC2AC9CB6E7F}" type="sibTrans" cxnId="{E01C2028-B62C-40E7-8D6A-E3AAC0AD2286}">
      <dgm:prSet/>
      <dgm:spPr/>
      <dgm:t>
        <a:bodyPr/>
        <a:lstStyle/>
        <a:p>
          <a:endParaRPr lang="en-US"/>
        </a:p>
      </dgm:t>
    </dgm:pt>
    <dgm:pt modelId="{F055A1ED-A91C-47EE-BAD9-622CCDCD235D}">
      <dgm:prSet/>
      <dgm:spPr/>
      <dgm:t>
        <a:bodyPr/>
        <a:lstStyle/>
        <a:p>
          <a:r>
            <a:rPr lang="en-US"/>
            <a:t>• Distribuição automática por usuário</a:t>
          </a:r>
        </a:p>
      </dgm:t>
    </dgm:pt>
    <dgm:pt modelId="{51F645C2-2B5D-4BF6-8FE2-0A86A8A3D9B0}" type="parTrans" cxnId="{B75B300A-A054-4B9A-BE77-D88FD3E78C3C}">
      <dgm:prSet/>
      <dgm:spPr/>
      <dgm:t>
        <a:bodyPr/>
        <a:lstStyle/>
        <a:p>
          <a:endParaRPr lang="en-US"/>
        </a:p>
      </dgm:t>
    </dgm:pt>
    <dgm:pt modelId="{43AE9506-28B1-419D-A559-F1C01AC4CB74}" type="sibTrans" cxnId="{B75B300A-A054-4B9A-BE77-D88FD3E78C3C}">
      <dgm:prSet/>
      <dgm:spPr/>
      <dgm:t>
        <a:bodyPr/>
        <a:lstStyle/>
        <a:p>
          <a:endParaRPr lang="en-US"/>
        </a:p>
      </dgm:t>
    </dgm:pt>
    <dgm:pt modelId="{04E6C80A-10B2-470F-AF97-B9C20ABCE733}">
      <dgm:prSet/>
      <dgm:spPr/>
      <dgm:t>
        <a:bodyPr/>
        <a:lstStyle/>
        <a:p>
          <a:r>
            <a:rPr lang="en-US"/>
            <a:t>• Acesso seguro via login</a:t>
          </a:r>
        </a:p>
      </dgm:t>
    </dgm:pt>
    <dgm:pt modelId="{9EAD32D1-9304-480A-96F1-BB24CF50B7E5}" type="parTrans" cxnId="{538F5926-E920-4860-86FF-0F07128BEA51}">
      <dgm:prSet/>
      <dgm:spPr/>
      <dgm:t>
        <a:bodyPr/>
        <a:lstStyle/>
        <a:p>
          <a:endParaRPr lang="en-US"/>
        </a:p>
      </dgm:t>
    </dgm:pt>
    <dgm:pt modelId="{9F00E409-CA08-4A97-9A0A-E2A8059F67D0}" type="sibTrans" cxnId="{538F5926-E920-4860-86FF-0F07128BEA51}">
      <dgm:prSet/>
      <dgm:spPr/>
      <dgm:t>
        <a:bodyPr/>
        <a:lstStyle/>
        <a:p>
          <a:endParaRPr lang="en-US"/>
        </a:p>
      </dgm:t>
    </dgm:pt>
    <dgm:pt modelId="{F884355D-C293-41B5-8535-810BBD77CC90}">
      <dgm:prSet/>
      <dgm:spPr/>
      <dgm:t>
        <a:bodyPr/>
        <a:lstStyle/>
        <a:p>
          <a:r>
            <a:rPr lang="en-US"/>
            <a:t>• Consulta por mês/ano</a:t>
          </a:r>
        </a:p>
      </dgm:t>
    </dgm:pt>
    <dgm:pt modelId="{0D52D3E8-9843-45FE-86DB-1AB2D41A991C}" type="parTrans" cxnId="{18F81B0A-5730-4ECA-8CB9-C5DA4AA4F55E}">
      <dgm:prSet/>
      <dgm:spPr/>
      <dgm:t>
        <a:bodyPr/>
        <a:lstStyle/>
        <a:p>
          <a:endParaRPr lang="en-US"/>
        </a:p>
      </dgm:t>
    </dgm:pt>
    <dgm:pt modelId="{2BCBE25E-00D0-466D-A8BF-BC68AA65D195}" type="sibTrans" cxnId="{18F81B0A-5730-4ECA-8CB9-C5DA4AA4F55E}">
      <dgm:prSet/>
      <dgm:spPr/>
      <dgm:t>
        <a:bodyPr/>
        <a:lstStyle/>
        <a:p>
          <a:endParaRPr lang="en-US"/>
        </a:p>
      </dgm:t>
    </dgm:pt>
    <dgm:pt modelId="{7CA1E00F-3934-49B9-94AE-15EB27D09214}">
      <dgm:prSet/>
      <dgm:spPr/>
      <dgm:t>
        <a:bodyPr/>
        <a:lstStyle/>
        <a:p>
          <a:r>
            <a:rPr lang="en-US"/>
            <a:t>• Notificação por e-mail</a:t>
          </a:r>
        </a:p>
      </dgm:t>
    </dgm:pt>
    <dgm:pt modelId="{02B3634D-EFDF-42F6-9422-BDB78C5F0CB8}" type="parTrans" cxnId="{605ACEFC-4A8D-4634-9AFF-D827B48E011F}">
      <dgm:prSet/>
      <dgm:spPr/>
      <dgm:t>
        <a:bodyPr/>
        <a:lstStyle/>
        <a:p>
          <a:endParaRPr lang="en-US"/>
        </a:p>
      </dgm:t>
    </dgm:pt>
    <dgm:pt modelId="{524DCA79-5BCD-4B86-B2D7-0E933955B1D9}" type="sibTrans" cxnId="{605ACEFC-4A8D-4634-9AFF-D827B48E011F}">
      <dgm:prSet/>
      <dgm:spPr/>
      <dgm:t>
        <a:bodyPr/>
        <a:lstStyle/>
        <a:p>
          <a:endParaRPr lang="en-US"/>
        </a:p>
      </dgm:t>
    </dgm:pt>
    <dgm:pt modelId="{39B5A13A-BD60-488E-9BE3-A11517B9131F}" type="pres">
      <dgm:prSet presAssocID="{0BA954FA-88A8-4678-9A0F-EABFE6120BCA}" presName="root" presStyleCnt="0">
        <dgm:presLayoutVars>
          <dgm:dir/>
          <dgm:resizeHandles val="exact"/>
        </dgm:presLayoutVars>
      </dgm:prSet>
      <dgm:spPr/>
    </dgm:pt>
    <dgm:pt modelId="{9169C86D-FFBD-4C13-BF38-B98D06F29CE7}" type="pres">
      <dgm:prSet presAssocID="{76BDD6F0-2332-44EC-8458-05BAEA9F8B7D}" presName="compNode" presStyleCnt="0"/>
      <dgm:spPr/>
    </dgm:pt>
    <dgm:pt modelId="{D883786F-3DAB-4EC4-87D8-396ED197CC50}" type="pres">
      <dgm:prSet presAssocID="{76BDD6F0-2332-44EC-8458-05BAEA9F8B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ssa"/>
        </a:ext>
      </dgm:extLst>
    </dgm:pt>
    <dgm:pt modelId="{CCD295FA-73E5-4FFA-A261-EBCA5252D5DA}" type="pres">
      <dgm:prSet presAssocID="{76BDD6F0-2332-44EC-8458-05BAEA9F8B7D}" presName="spaceRect" presStyleCnt="0"/>
      <dgm:spPr/>
    </dgm:pt>
    <dgm:pt modelId="{DFC5BCB3-1150-4650-BAD0-04302982000F}" type="pres">
      <dgm:prSet presAssocID="{76BDD6F0-2332-44EC-8458-05BAEA9F8B7D}" presName="textRect" presStyleLbl="revTx" presStyleIdx="0" presStyleCnt="5">
        <dgm:presLayoutVars>
          <dgm:chMax val="1"/>
          <dgm:chPref val="1"/>
        </dgm:presLayoutVars>
      </dgm:prSet>
      <dgm:spPr/>
    </dgm:pt>
    <dgm:pt modelId="{1E330657-9E37-46DF-AEC4-0F713AEFE1EC}" type="pres">
      <dgm:prSet presAssocID="{C4C38EBB-2AF1-48C2-B899-CC2AC9CB6E7F}" presName="sibTrans" presStyleCnt="0"/>
      <dgm:spPr/>
    </dgm:pt>
    <dgm:pt modelId="{11CB5F3F-CE19-42B0-9431-472AAD1DA1B0}" type="pres">
      <dgm:prSet presAssocID="{F055A1ED-A91C-47EE-BAD9-622CCDCD235D}" presName="compNode" presStyleCnt="0"/>
      <dgm:spPr/>
    </dgm:pt>
    <dgm:pt modelId="{DC1F7C26-9FBD-4326-A294-981C8E7C0A73}" type="pres">
      <dgm:prSet presAssocID="{F055A1ED-A91C-47EE-BAD9-622CCDCD235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ô"/>
        </a:ext>
      </dgm:extLst>
    </dgm:pt>
    <dgm:pt modelId="{851E1C4F-F7AB-4FAF-918D-4BD92C671186}" type="pres">
      <dgm:prSet presAssocID="{F055A1ED-A91C-47EE-BAD9-622CCDCD235D}" presName="spaceRect" presStyleCnt="0"/>
      <dgm:spPr/>
    </dgm:pt>
    <dgm:pt modelId="{92F4C189-18D7-4C65-AF97-D9AACF5DB296}" type="pres">
      <dgm:prSet presAssocID="{F055A1ED-A91C-47EE-BAD9-622CCDCD235D}" presName="textRect" presStyleLbl="revTx" presStyleIdx="1" presStyleCnt="5">
        <dgm:presLayoutVars>
          <dgm:chMax val="1"/>
          <dgm:chPref val="1"/>
        </dgm:presLayoutVars>
      </dgm:prSet>
      <dgm:spPr/>
    </dgm:pt>
    <dgm:pt modelId="{772E98F7-0A57-4D66-B262-970E46CBF778}" type="pres">
      <dgm:prSet presAssocID="{43AE9506-28B1-419D-A559-F1C01AC4CB74}" presName="sibTrans" presStyleCnt="0"/>
      <dgm:spPr/>
    </dgm:pt>
    <dgm:pt modelId="{536EC65A-ED34-4272-B20A-7DF0FB7A9EAB}" type="pres">
      <dgm:prSet presAssocID="{04E6C80A-10B2-470F-AF97-B9C20ABCE733}" presName="compNode" presStyleCnt="0"/>
      <dgm:spPr/>
    </dgm:pt>
    <dgm:pt modelId="{749B48AE-C334-4D46-83AE-7D83D7E62701}" type="pres">
      <dgm:prSet presAssocID="{04E6C80A-10B2-470F-AF97-B9C20ABCE7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B96CAB23-BF0B-4F68-A2CF-25B81D349BF5}" type="pres">
      <dgm:prSet presAssocID="{04E6C80A-10B2-470F-AF97-B9C20ABCE733}" presName="spaceRect" presStyleCnt="0"/>
      <dgm:spPr/>
    </dgm:pt>
    <dgm:pt modelId="{816F76A4-1C40-4A5C-8A20-12E95E9F8B3F}" type="pres">
      <dgm:prSet presAssocID="{04E6C80A-10B2-470F-AF97-B9C20ABCE733}" presName="textRect" presStyleLbl="revTx" presStyleIdx="2" presStyleCnt="5">
        <dgm:presLayoutVars>
          <dgm:chMax val="1"/>
          <dgm:chPref val="1"/>
        </dgm:presLayoutVars>
      </dgm:prSet>
      <dgm:spPr/>
    </dgm:pt>
    <dgm:pt modelId="{AD06708E-D336-4953-9517-2DE07E8E5DD1}" type="pres">
      <dgm:prSet presAssocID="{9F00E409-CA08-4A97-9A0A-E2A8059F67D0}" presName="sibTrans" presStyleCnt="0"/>
      <dgm:spPr/>
    </dgm:pt>
    <dgm:pt modelId="{A5C258A1-4B81-4281-94A2-287026948DA7}" type="pres">
      <dgm:prSet presAssocID="{F884355D-C293-41B5-8535-810BBD77CC90}" presName="compNode" presStyleCnt="0"/>
      <dgm:spPr/>
    </dgm:pt>
    <dgm:pt modelId="{BFF3D174-0743-4E49-B52D-3737E36FF34C}" type="pres">
      <dgm:prSet presAssocID="{F884355D-C293-41B5-8535-810BBD77CC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squisa"/>
        </a:ext>
      </dgm:extLst>
    </dgm:pt>
    <dgm:pt modelId="{6A35F69F-CCF0-4B7A-863F-3E7716E2D031}" type="pres">
      <dgm:prSet presAssocID="{F884355D-C293-41B5-8535-810BBD77CC90}" presName="spaceRect" presStyleCnt="0"/>
      <dgm:spPr/>
    </dgm:pt>
    <dgm:pt modelId="{4EAEB5CF-E075-469A-939D-2C98F996A3D9}" type="pres">
      <dgm:prSet presAssocID="{F884355D-C293-41B5-8535-810BBD77CC90}" presName="textRect" presStyleLbl="revTx" presStyleIdx="3" presStyleCnt="5">
        <dgm:presLayoutVars>
          <dgm:chMax val="1"/>
          <dgm:chPref val="1"/>
        </dgm:presLayoutVars>
      </dgm:prSet>
      <dgm:spPr/>
    </dgm:pt>
    <dgm:pt modelId="{44057201-265A-4F76-9D7D-18BD05E96385}" type="pres">
      <dgm:prSet presAssocID="{2BCBE25E-00D0-466D-A8BF-BC68AA65D195}" presName="sibTrans" presStyleCnt="0"/>
      <dgm:spPr/>
    </dgm:pt>
    <dgm:pt modelId="{3AC487E0-D2C5-4F0A-95AB-03DE90E12D8B}" type="pres">
      <dgm:prSet presAssocID="{7CA1E00F-3934-49B9-94AE-15EB27D09214}" presName="compNode" presStyleCnt="0"/>
      <dgm:spPr/>
    </dgm:pt>
    <dgm:pt modelId="{B3A05B33-26D5-481C-A818-88BDAFC1705E}" type="pres">
      <dgm:prSet presAssocID="{7CA1E00F-3934-49B9-94AE-15EB27D0921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o"/>
        </a:ext>
      </dgm:extLst>
    </dgm:pt>
    <dgm:pt modelId="{E18488E1-155C-4AD5-831F-5F86E7BC33F9}" type="pres">
      <dgm:prSet presAssocID="{7CA1E00F-3934-49B9-94AE-15EB27D09214}" presName="spaceRect" presStyleCnt="0"/>
      <dgm:spPr/>
    </dgm:pt>
    <dgm:pt modelId="{5FCD76F5-35C4-4B25-A314-2DDE6ED0C6C8}" type="pres">
      <dgm:prSet presAssocID="{7CA1E00F-3934-49B9-94AE-15EB27D0921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8F81B0A-5730-4ECA-8CB9-C5DA4AA4F55E}" srcId="{0BA954FA-88A8-4678-9A0F-EABFE6120BCA}" destId="{F884355D-C293-41B5-8535-810BBD77CC90}" srcOrd="3" destOrd="0" parTransId="{0D52D3E8-9843-45FE-86DB-1AB2D41A991C}" sibTransId="{2BCBE25E-00D0-466D-A8BF-BC68AA65D195}"/>
    <dgm:cxn modelId="{B75B300A-A054-4B9A-BE77-D88FD3E78C3C}" srcId="{0BA954FA-88A8-4678-9A0F-EABFE6120BCA}" destId="{F055A1ED-A91C-47EE-BAD9-622CCDCD235D}" srcOrd="1" destOrd="0" parTransId="{51F645C2-2B5D-4BF6-8FE2-0A86A8A3D9B0}" sibTransId="{43AE9506-28B1-419D-A559-F1C01AC4CB74}"/>
    <dgm:cxn modelId="{E64C471C-FD4C-444D-B0B9-2AF848F59A93}" type="presOf" srcId="{76BDD6F0-2332-44EC-8458-05BAEA9F8B7D}" destId="{DFC5BCB3-1150-4650-BAD0-04302982000F}" srcOrd="0" destOrd="0" presId="urn:microsoft.com/office/officeart/2018/2/layout/IconLabelList"/>
    <dgm:cxn modelId="{538F5926-E920-4860-86FF-0F07128BEA51}" srcId="{0BA954FA-88A8-4678-9A0F-EABFE6120BCA}" destId="{04E6C80A-10B2-470F-AF97-B9C20ABCE733}" srcOrd="2" destOrd="0" parTransId="{9EAD32D1-9304-480A-96F1-BB24CF50B7E5}" sibTransId="{9F00E409-CA08-4A97-9A0A-E2A8059F67D0}"/>
    <dgm:cxn modelId="{E01C2028-B62C-40E7-8D6A-E3AAC0AD2286}" srcId="{0BA954FA-88A8-4678-9A0F-EABFE6120BCA}" destId="{76BDD6F0-2332-44EC-8458-05BAEA9F8B7D}" srcOrd="0" destOrd="0" parTransId="{DE0290BF-55D8-4480-A694-0CE654B3CE6E}" sibTransId="{C4C38EBB-2AF1-48C2-B899-CC2AC9CB6E7F}"/>
    <dgm:cxn modelId="{A6E27C7C-9E1D-47D6-B5E1-BA0EDBAB7F5A}" type="presOf" srcId="{F055A1ED-A91C-47EE-BAD9-622CCDCD235D}" destId="{92F4C189-18D7-4C65-AF97-D9AACF5DB296}" srcOrd="0" destOrd="0" presId="urn:microsoft.com/office/officeart/2018/2/layout/IconLabelList"/>
    <dgm:cxn modelId="{24099FA1-D5BA-4FDD-B1EF-1F2AEB277496}" type="presOf" srcId="{04E6C80A-10B2-470F-AF97-B9C20ABCE733}" destId="{816F76A4-1C40-4A5C-8A20-12E95E9F8B3F}" srcOrd="0" destOrd="0" presId="urn:microsoft.com/office/officeart/2018/2/layout/IconLabelList"/>
    <dgm:cxn modelId="{144A37AE-3B57-4633-B2D5-61AADD44CFE5}" type="presOf" srcId="{0BA954FA-88A8-4678-9A0F-EABFE6120BCA}" destId="{39B5A13A-BD60-488E-9BE3-A11517B9131F}" srcOrd="0" destOrd="0" presId="urn:microsoft.com/office/officeart/2018/2/layout/IconLabelList"/>
    <dgm:cxn modelId="{481DB8E4-AD88-4284-9540-BB28B7687B1F}" type="presOf" srcId="{7CA1E00F-3934-49B9-94AE-15EB27D09214}" destId="{5FCD76F5-35C4-4B25-A314-2DDE6ED0C6C8}" srcOrd="0" destOrd="0" presId="urn:microsoft.com/office/officeart/2018/2/layout/IconLabelList"/>
    <dgm:cxn modelId="{605ACEFC-4A8D-4634-9AFF-D827B48E011F}" srcId="{0BA954FA-88A8-4678-9A0F-EABFE6120BCA}" destId="{7CA1E00F-3934-49B9-94AE-15EB27D09214}" srcOrd="4" destOrd="0" parTransId="{02B3634D-EFDF-42F6-9422-BDB78C5F0CB8}" sibTransId="{524DCA79-5BCD-4B86-B2D7-0E933955B1D9}"/>
    <dgm:cxn modelId="{9C0667FF-AD28-4E05-B171-03BE10844FDD}" type="presOf" srcId="{F884355D-C293-41B5-8535-810BBD77CC90}" destId="{4EAEB5CF-E075-469A-939D-2C98F996A3D9}" srcOrd="0" destOrd="0" presId="urn:microsoft.com/office/officeart/2018/2/layout/IconLabelList"/>
    <dgm:cxn modelId="{A2A9A917-0E29-463A-BB38-D525DC89F064}" type="presParOf" srcId="{39B5A13A-BD60-488E-9BE3-A11517B9131F}" destId="{9169C86D-FFBD-4C13-BF38-B98D06F29CE7}" srcOrd="0" destOrd="0" presId="urn:microsoft.com/office/officeart/2018/2/layout/IconLabelList"/>
    <dgm:cxn modelId="{E98B3AC5-467E-4FC5-8B47-E476539D5245}" type="presParOf" srcId="{9169C86D-FFBD-4C13-BF38-B98D06F29CE7}" destId="{D883786F-3DAB-4EC4-87D8-396ED197CC50}" srcOrd="0" destOrd="0" presId="urn:microsoft.com/office/officeart/2018/2/layout/IconLabelList"/>
    <dgm:cxn modelId="{F3C78883-C16E-463A-A4BF-7E972DB71274}" type="presParOf" srcId="{9169C86D-FFBD-4C13-BF38-B98D06F29CE7}" destId="{CCD295FA-73E5-4FFA-A261-EBCA5252D5DA}" srcOrd="1" destOrd="0" presId="urn:microsoft.com/office/officeart/2018/2/layout/IconLabelList"/>
    <dgm:cxn modelId="{6CBC7B9D-AF66-458A-A953-1AC15EEEC540}" type="presParOf" srcId="{9169C86D-FFBD-4C13-BF38-B98D06F29CE7}" destId="{DFC5BCB3-1150-4650-BAD0-04302982000F}" srcOrd="2" destOrd="0" presId="urn:microsoft.com/office/officeart/2018/2/layout/IconLabelList"/>
    <dgm:cxn modelId="{1CE29E35-314B-40EF-B241-390434CD80B3}" type="presParOf" srcId="{39B5A13A-BD60-488E-9BE3-A11517B9131F}" destId="{1E330657-9E37-46DF-AEC4-0F713AEFE1EC}" srcOrd="1" destOrd="0" presId="urn:microsoft.com/office/officeart/2018/2/layout/IconLabelList"/>
    <dgm:cxn modelId="{A51665FA-5501-447E-9D21-D0F23A0C1197}" type="presParOf" srcId="{39B5A13A-BD60-488E-9BE3-A11517B9131F}" destId="{11CB5F3F-CE19-42B0-9431-472AAD1DA1B0}" srcOrd="2" destOrd="0" presId="urn:microsoft.com/office/officeart/2018/2/layout/IconLabelList"/>
    <dgm:cxn modelId="{1E83FDCE-46DC-4147-BF3F-80A7E29BD426}" type="presParOf" srcId="{11CB5F3F-CE19-42B0-9431-472AAD1DA1B0}" destId="{DC1F7C26-9FBD-4326-A294-981C8E7C0A73}" srcOrd="0" destOrd="0" presId="urn:microsoft.com/office/officeart/2018/2/layout/IconLabelList"/>
    <dgm:cxn modelId="{DB7B8265-A9F3-4659-B2E6-585E95E47C7F}" type="presParOf" srcId="{11CB5F3F-CE19-42B0-9431-472AAD1DA1B0}" destId="{851E1C4F-F7AB-4FAF-918D-4BD92C671186}" srcOrd="1" destOrd="0" presId="urn:microsoft.com/office/officeart/2018/2/layout/IconLabelList"/>
    <dgm:cxn modelId="{B77E80F5-A7CA-4E8C-8ECE-2DCCBC6B1C42}" type="presParOf" srcId="{11CB5F3F-CE19-42B0-9431-472AAD1DA1B0}" destId="{92F4C189-18D7-4C65-AF97-D9AACF5DB296}" srcOrd="2" destOrd="0" presId="urn:microsoft.com/office/officeart/2018/2/layout/IconLabelList"/>
    <dgm:cxn modelId="{4B3A1C8F-FF68-4E1F-BEA5-2450B560DD83}" type="presParOf" srcId="{39B5A13A-BD60-488E-9BE3-A11517B9131F}" destId="{772E98F7-0A57-4D66-B262-970E46CBF778}" srcOrd="3" destOrd="0" presId="urn:microsoft.com/office/officeart/2018/2/layout/IconLabelList"/>
    <dgm:cxn modelId="{07A0C954-A2A9-4CF4-80F7-254726E4034F}" type="presParOf" srcId="{39B5A13A-BD60-488E-9BE3-A11517B9131F}" destId="{536EC65A-ED34-4272-B20A-7DF0FB7A9EAB}" srcOrd="4" destOrd="0" presId="urn:microsoft.com/office/officeart/2018/2/layout/IconLabelList"/>
    <dgm:cxn modelId="{BEEE708C-7EC5-46BD-BF44-5A402D7F0509}" type="presParOf" srcId="{536EC65A-ED34-4272-B20A-7DF0FB7A9EAB}" destId="{749B48AE-C334-4D46-83AE-7D83D7E62701}" srcOrd="0" destOrd="0" presId="urn:microsoft.com/office/officeart/2018/2/layout/IconLabelList"/>
    <dgm:cxn modelId="{B20279B9-37D5-4CB9-A082-5BF9358AE951}" type="presParOf" srcId="{536EC65A-ED34-4272-B20A-7DF0FB7A9EAB}" destId="{B96CAB23-BF0B-4F68-A2CF-25B81D349BF5}" srcOrd="1" destOrd="0" presId="urn:microsoft.com/office/officeart/2018/2/layout/IconLabelList"/>
    <dgm:cxn modelId="{52B0275D-9F0F-4425-BFBB-529491F97785}" type="presParOf" srcId="{536EC65A-ED34-4272-B20A-7DF0FB7A9EAB}" destId="{816F76A4-1C40-4A5C-8A20-12E95E9F8B3F}" srcOrd="2" destOrd="0" presId="urn:microsoft.com/office/officeart/2018/2/layout/IconLabelList"/>
    <dgm:cxn modelId="{DA6333A6-FE3E-4E4A-AB7B-EB649EE856B4}" type="presParOf" srcId="{39B5A13A-BD60-488E-9BE3-A11517B9131F}" destId="{AD06708E-D336-4953-9517-2DE07E8E5DD1}" srcOrd="5" destOrd="0" presId="urn:microsoft.com/office/officeart/2018/2/layout/IconLabelList"/>
    <dgm:cxn modelId="{F1F4459C-368F-4400-9B9E-BC01D5486386}" type="presParOf" srcId="{39B5A13A-BD60-488E-9BE3-A11517B9131F}" destId="{A5C258A1-4B81-4281-94A2-287026948DA7}" srcOrd="6" destOrd="0" presId="urn:microsoft.com/office/officeart/2018/2/layout/IconLabelList"/>
    <dgm:cxn modelId="{A781EFA5-DBEF-46CB-970F-A5A7393BEAE8}" type="presParOf" srcId="{A5C258A1-4B81-4281-94A2-287026948DA7}" destId="{BFF3D174-0743-4E49-B52D-3737E36FF34C}" srcOrd="0" destOrd="0" presId="urn:microsoft.com/office/officeart/2018/2/layout/IconLabelList"/>
    <dgm:cxn modelId="{B320F0BC-8A32-436A-BD4A-B331E9CCFBD1}" type="presParOf" srcId="{A5C258A1-4B81-4281-94A2-287026948DA7}" destId="{6A35F69F-CCF0-4B7A-863F-3E7716E2D031}" srcOrd="1" destOrd="0" presId="urn:microsoft.com/office/officeart/2018/2/layout/IconLabelList"/>
    <dgm:cxn modelId="{3115AE51-E88E-407D-9284-EA85C0D2AB57}" type="presParOf" srcId="{A5C258A1-4B81-4281-94A2-287026948DA7}" destId="{4EAEB5CF-E075-469A-939D-2C98F996A3D9}" srcOrd="2" destOrd="0" presId="urn:microsoft.com/office/officeart/2018/2/layout/IconLabelList"/>
    <dgm:cxn modelId="{0C9423DE-F672-46FF-A9CE-0C00F428477F}" type="presParOf" srcId="{39B5A13A-BD60-488E-9BE3-A11517B9131F}" destId="{44057201-265A-4F76-9D7D-18BD05E96385}" srcOrd="7" destOrd="0" presId="urn:microsoft.com/office/officeart/2018/2/layout/IconLabelList"/>
    <dgm:cxn modelId="{C433E038-F359-4570-B1F4-320BBBFE23E7}" type="presParOf" srcId="{39B5A13A-BD60-488E-9BE3-A11517B9131F}" destId="{3AC487E0-D2C5-4F0A-95AB-03DE90E12D8B}" srcOrd="8" destOrd="0" presId="urn:microsoft.com/office/officeart/2018/2/layout/IconLabelList"/>
    <dgm:cxn modelId="{A219096D-42BD-4065-B114-3C3F88B345F2}" type="presParOf" srcId="{3AC487E0-D2C5-4F0A-95AB-03DE90E12D8B}" destId="{B3A05B33-26D5-481C-A818-88BDAFC1705E}" srcOrd="0" destOrd="0" presId="urn:microsoft.com/office/officeart/2018/2/layout/IconLabelList"/>
    <dgm:cxn modelId="{A6BC9155-A5FB-4405-A223-24C97F3AE50A}" type="presParOf" srcId="{3AC487E0-D2C5-4F0A-95AB-03DE90E12D8B}" destId="{E18488E1-155C-4AD5-831F-5F86E7BC33F9}" srcOrd="1" destOrd="0" presId="urn:microsoft.com/office/officeart/2018/2/layout/IconLabelList"/>
    <dgm:cxn modelId="{F56F795A-076A-402F-884A-1CB4B24DA5AD}" type="presParOf" srcId="{3AC487E0-D2C5-4F0A-95AB-03DE90E12D8B}" destId="{5FCD76F5-35C4-4B25-A314-2DDE6ED0C6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79B5B9-DE84-445D-8DC4-A1E7AD7C29C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89A22FD-E6B2-47DB-B90C-53362794318C}">
      <dgm:prSet/>
      <dgm:spPr/>
      <dgm:t>
        <a:bodyPr/>
        <a:lstStyle/>
        <a:p>
          <a:r>
            <a:rPr lang="en-US"/>
            <a:t>• Cadastro de usuários e controle de acesso (admin e colaboradores)</a:t>
          </a:r>
        </a:p>
      </dgm:t>
    </dgm:pt>
    <dgm:pt modelId="{48A90C2A-91D2-43EE-904A-94277D1CAFF7}" type="parTrans" cxnId="{B91DBBAF-B50F-4427-918B-7F0ACBEEAD3C}">
      <dgm:prSet/>
      <dgm:spPr/>
      <dgm:t>
        <a:bodyPr/>
        <a:lstStyle/>
        <a:p>
          <a:endParaRPr lang="en-US"/>
        </a:p>
      </dgm:t>
    </dgm:pt>
    <dgm:pt modelId="{88C9B697-582E-4659-83A0-6D744DD1F09C}" type="sibTrans" cxnId="{B91DBBAF-B50F-4427-918B-7F0ACBEEAD3C}">
      <dgm:prSet/>
      <dgm:spPr/>
      <dgm:t>
        <a:bodyPr/>
        <a:lstStyle/>
        <a:p>
          <a:endParaRPr lang="en-US"/>
        </a:p>
      </dgm:t>
    </dgm:pt>
    <dgm:pt modelId="{DCF4F3C9-6515-4374-8825-42C9FD370D4D}">
      <dgm:prSet/>
      <dgm:spPr/>
      <dgm:t>
        <a:bodyPr/>
        <a:lstStyle/>
        <a:p>
          <a:r>
            <a:rPr lang="en-US"/>
            <a:t>• Upload automático e inteligente de documentos</a:t>
          </a:r>
        </a:p>
      </dgm:t>
    </dgm:pt>
    <dgm:pt modelId="{9D535878-A132-4790-9B0E-EA8248A6A415}" type="parTrans" cxnId="{AD069720-1EE9-48D4-8B03-AE72BCB00D06}">
      <dgm:prSet/>
      <dgm:spPr/>
      <dgm:t>
        <a:bodyPr/>
        <a:lstStyle/>
        <a:p>
          <a:endParaRPr lang="en-US"/>
        </a:p>
      </dgm:t>
    </dgm:pt>
    <dgm:pt modelId="{40C65DCD-31D7-4486-B1C4-B9FF1F39F4AD}" type="sibTrans" cxnId="{AD069720-1EE9-48D4-8B03-AE72BCB00D06}">
      <dgm:prSet/>
      <dgm:spPr/>
      <dgm:t>
        <a:bodyPr/>
        <a:lstStyle/>
        <a:p>
          <a:endParaRPr lang="en-US"/>
        </a:p>
      </dgm:t>
    </dgm:pt>
    <dgm:pt modelId="{51B7F1E0-D7A3-4CA4-85F3-ED63DF3E8AE1}">
      <dgm:prSet/>
      <dgm:spPr/>
      <dgm:t>
        <a:bodyPr/>
        <a:lstStyle/>
        <a:p>
          <a:r>
            <a:rPr lang="en-US"/>
            <a:t>• Filtros por data e tipo de documento</a:t>
          </a:r>
        </a:p>
      </dgm:t>
    </dgm:pt>
    <dgm:pt modelId="{02331F1B-879E-4FF6-AD14-E9596D3329DC}" type="parTrans" cxnId="{06B2A84D-1CC1-4392-A9B9-EA078B2B2444}">
      <dgm:prSet/>
      <dgm:spPr/>
      <dgm:t>
        <a:bodyPr/>
        <a:lstStyle/>
        <a:p>
          <a:endParaRPr lang="en-US"/>
        </a:p>
      </dgm:t>
    </dgm:pt>
    <dgm:pt modelId="{D8F84FF2-A49F-434B-A3CB-20C392E9F918}" type="sibTrans" cxnId="{06B2A84D-1CC1-4392-A9B9-EA078B2B2444}">
      <dgm:prSet/>
      <dgm:spPr/>
      <dgm:t>
        <a:bodyPr/>
        <a:lstStyle/>
        <a:p>
          <a:endParaRPr lang="en-US"/>
        </a:p>
      </dgm:t>
    </dgm:pt>
    <dgm:pt modelId="{9F1A6E0D-F733-4EBE-861D-E83B8ACE19C3}">
      <dgm:prSet/>
      <dgm:spPr/>
      <dgm:t>
        <a:bodyPr/>
        <a:lstStyle/>
        <a:p>
          <a:r>
            <a:rPr lang="en-US"/>
            <a:t>• Envio de notificações automáticas</a:t>
          </a:r>
        </a:p>
      </dgm:t>
    </dgm:pt>
    <dgm:pt modelId="{3A70D08A-2C9D-4C53-81D1-886729DD8A9D}" type="parTrans" cxnId="{E641B55C-C9F1-4CFB-B016-9D887F9F08A8}">
      <dgm:prSet/>
      <dgm:spPr/>
      <dgm:t>
        <a:bodyPr/>
        <a:lstStyle/>
        <a:p>
          <a:endParaRPr lang="en-US"/>
        </a:p>
      </dgm:t>
    </dgm:pt>
    <dgm:pt modelId="{B0DF5140-F258-4B0B-8BCA-C810F5813847}" type="sibTrans" cxnId="{E641B55C-C9F1-4CFB-B016-9D887F9F08A8}">
      <dgm:prSet/>
      <dgm:spPr/>
      <dgm:t>
        <a:bodyPr/>
        <a:lstStyle/>
        <a:p>
          <a:endParaRPr lang="en-US"/>
        </a:p>
      </dgm:t>
    </dgm:pt>
    <dgm:pt modelId="{FADC05FA-35DE-4BDC-A300-ADB3B777E802}">
      <dgm:prSet/>
      <dgm:spPr/>
      <dgm:t>
        <a:bodyPr/>
        <a:lstStyle/>
        <a:p>
          <a:r>
            <a:rPr lang="en-US"/>
            <a:t>• Armazenamento em nuvem (AWS S3)</a:t>
          </a:r>
        </a:p>
      </dgm:t>
    </dgm:pt>
    <dgm:pt modelId="{BBCF7AEC-9531-47CE-AD98-A5ABA1B4AE75}" type="parTrans" cxnId="{0DE3C8F6-9603-40B8-A575-60352ED4A061}">
      <dgm:prSet/>
      <dgm:spPr/>
      <dgm:t>
        <a:bodyPr/>
        <a:lstStyle/>
        <a:p>
          <a:endParaRPr lang="en-US"/>
        </a:p>
      </dgm:t>
    </dgm:pt>
    <dgm:pt modelId="{A746B98F-46E3-4D2E-BFBD-EC210710BA47}" type="sibTrans" cxnId="{0DE3C8F6-9603-40B8-A575-60352ED4A061}">
      <dgm:prSet/>
      <dgm:spPr/>
      <dgm:t>
        <a:bodyPr/>
        <a:lstStyle/>
        <a:p>
          <a:endParaRPr lang="en-US"/>
        </a:p>
      </dgm:t>
    </dgm:pt>
    <dgm:pt modelId="{07726281-3FB6-4BF4-9ABF-D27519A60312}" type="pres">
      <dgm:prSet presAssocID="{6D79B5B9-DE84-445D-8DC4-A1E7AD7C29C6}" presName="root" presStyleCnt="0">
        <dgm:presLayoutVars>
          <dgm:dir/>
          <dgm:resizeHandles val="exact"/>
        </dgm:presLayoutVars>
      </dgm:prSet>
      <dgm:spPr/>
    </dgm:pt>
    <dgm:pt modelId="{B3E47C6D-6510-4060-87E1-637521B3D2A5}" type="pres">
      <dgm:prSet presAssocID="{6D79B5B9-DE84-445D-8DC4-A1E7AD7C29C6}" presName="container" presStyleCnt="0">
        <dgm:presLayoutVars>
          <dgm:dir/>
          <dgm:resizeHandles val="exact"/>
        </dgm:presLayoutVars>
      </dgm:prSet>
      <dgm:spPr/>
    </dgm:pt>
    <dgm:pt modelId="{0F3436F1-29D5-406F-94F1-689D7031D040}" type="pres">
      <dgm:prSet presAssocID="{789A22FD-E6B2-47DB-B90C-53362794318C}" presName="compNode" presStyleCnt="0"/>
      <dgm:spPr/>
    </dgm:pt>
    <dgm:pt modelId="{050B6D7F-90A5-4706-9243-3C523A7E2BC4}" type="pres">
      <dgm:prSet presAssocID="{789A22FD-E6B2-47DB-B90C-53362794318C}" presName="iconBgRect" presStyleLbl="bgShp" presStyleIdx="0" presStyleCnt="5"/>
      <dgm:spPr/>
    </dgm:pt>
    <dgm:pt modelId="{735CDEDC-364F-4C32-8362-EB074893B656}" type="pres">
      <dgm:prSet presAssocID="{789A22FD-E6B2-47DB-B90C-5336279431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3D661A5-12C8-45B7-8A16-EEDE042F5825}" type="pres">
      <dgm:prSet presAssocID="{789A22FD-E6B2-47DB-B90C-53362794318C}" presName="spaceRect" presStyleCnt="0"/>
      <dgm:spPr/>
    </dgm:pt>
    <dgm:pt modelId="{538206AB-AAC1-4861-8A5E-1C12E42E3611}" type="pres">
      <dgm:prSet presAssocID="{789A22FD-E6B2-47DB-B90C-53362794318C}" presName="textRect" presStyleLbl="revTx" presStyleIdx="0" presStyleCnt="5">
        <dgm:presLayoutVars>
          <dgm:chMax val="1"/>
          <dgm:chPref val="1"/>
        </dgm:presLayoutVars>
      </dgm:prSet>
      <dgm:spPr/>
    </dgm:pt>
    <dgm:pt modelId="{7B000298-CC00-4491-9118-CCFD61F463F2}" type="pres">
      <dgm:prSet presAssocID="{88C9B697-582E-4659-83A0-6D744DD1F09C}" presName="sibTrans" presStyleLbl="sibTrans2D1" presStyleIdx="0" presStyleCnt="0"/>
      <dgm:spPr/>
    </dgm:pt>
    <dgm:pt modelId="{F54B27A9-0763-46B4-895F-9ED79CFBCE9E}" type="pres">
      <dgm:prSet presAssocID="{DCF4F3C9-6515-4374-8825-42C9FD370D4D}" presName="compNode" presStyleCnt="0"/>
      <dgm:spPr/>
    </dgm:pt>
    <dgm:pt modelId="{BEB1F509-0119-489B-9F75-272E31068A41}" type="pres">
      <dgm:prSet presAssocID="{DCF4F3C9-6515-4374-8825-42C9FD370D4D}" presName="iconBgRect" presStyleLbl="bgShp" presStyleIdx="1" presStyleCnt="5"/>
      <dgm:spPr/>
    </dgm:pt>
    <dgm:pt modelId="{AAFD243E-F2A9-4421-92D4-B9044528B6F9}" type="pres">
      <dgm:prSet presAssocID="{DCF4F3C9-6515-4374-8825-42C9FD370D4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90ED847-71D9-48A1-AAC3-A3FA6EF94B4B}" type="pres">
      <dgm:prSet presAssocID="{DCF4F3C9-6515-4374-8825-42C9FD370D4D}" presName="spaceRect" presStyleCnt="0"/>
      <dgm:spPr/>
    </dgm:pt>
    <dgm:pt modelId="{D58F1465-C2D8-4904-87A5-5CB700BBE9F6}" type="pres">
      <dgm:prSet presAssocID="{DCF4F3C9-6515-4374-8825-42C9FD370D4D}" presName="textRect" presStyleLbl="revTx" presStyleIdx="1" presStyleCnt="5">
        <dgm:presLayoutVars>
          <dgm:chMax val="1"/>
          <dgm:chPref val="1"/>
        </dgm:presLayoutVars>
      </dgm:prSet>
      <dgm:spPr/>
    </dgm:pt>
    <dgm:pt modelId="{2C9241F2-820F-4B24-8FEF-946925318D1F}" type="pres">
      <dgm:prSet presAssocID="{40C65DCD-31D7-4486-B1C4-B9FF1F39F4AD}" presName="sibTrans" presStyleLbl="sibTrans2D1" presStyleIdx="0" presStyleCnt="0"/>
      <dgm:spPr/>
    </dgm:pt>
    <dgm:pt modelId="{CA0DD0D2-D6F6-453D-8734-26396402DCA0}" type="pres">
      <dgm:prSet presAssocID="{51B7F1E0-D7A3-4CA4-85F3-ED63DF3E8AE1}" presName="compNode" presStyleCnt="0"/>
      <dgm:spPr/>
    </dgm:pt>
    <dgm:pt modelId="{29D31A19-1E6E-473A-B5A6-8F3E7FCDA8CD}" type="pres">
      <dgm:prSet presAssocID="{51B7F1E0-D7A3-4CA4-85F3-ED63DF3E8AE1}" presName="iconBgRect" presStyleLbl="bgShp" presStyleIdx="2" presStyleCnt="5"/>
      <dgm:spPr/>
    </dgm:pt>
    <dgm:pt modelId="{5D004BEC-47FA-4AD2-B7E0-2F1D6BA31911}" type="pres">
      <dgm:prSet presAssocID="{51B7F1E0-D7A3-4CA4-85F3-ED63DF3E8A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39F4AE66-F160-4702-A3BD-E090357EF083}" type="pres">
      <dgm:prSet presAssocID="{51B7F1E0-D7A3-4CA4-85F3-ED63DF3E8AE1}" presName="spaceRect" presStyleCnt="0"/>
      <dgm:spPr/>
    </dgm:pt>
    <dgm:pt modelId="{299E0401-53A3-4A75-BBCC-E6E480150694}" type="pres">
      <dgm:prSet presAssocID="{51B7F1E0-D7A3-4CA4-85F3-ED63DF3E8AE1}" presName="textRect" presStyleLbl="revTx" presStyleIdx="2" presStyleCnt="5">
        <dgm:presLayoutVars>
          <dgm:chMax val="1"/>
          <dgm:chPref val="1"/>
        </dgm:presLayoutVars>
      </dgm:prSet>
      <dgm:spPr/>
    </dgm:pt>
    <dgm:pt modelId="{F9C9A087-B3D6-443A-A5CB-F677E9154ACF}" type="pres">
      <dgm:prSet presAssocID="{D8F84FF2-A49F-434B-A3CB-20C392E9F918}" presName="sibTrans" presStyleLbl="sibTrans2D1" presStyleIdx="0" presStyleCnt="0"/>
      <dgm:spPr/>
    </dgm:pt>
    <dgm:pt modelId="{455B3E9D-5517-4F48-80EA-74D7F7FD0128}" type="pres">
      <dgm:prSet presAssocID="{9F1A6E0D-F733-4EBE-861D-E83B8ACE19C3}" presName="compNode" presStyleCnt="0"/>
      <dgm:spPr/>
    </dgm:pt>
    <dgm:pt modelId="{55EEF6CA-7345-4ECB-BD6C-D0EE6FBBA1D5}" type="pres">
      <dgm:prSet presAssocID="{9F1A6E0D-F733-4EBE-861D-E83B8ACE19C3}" presName="iconBgRect" presStyleLbl="bgShp" presStyleIdx="3" presStyleCnt="5"/>
      <dgm:spPr/>
    </dgm:pt>
    <dgm:pt modelId="{C72B415E-5CF7-4EFF-A09E-710ECE7713A4}" type="pres">
      <dgm:prSet presAssocID="{9F1A6E0D-F733-4EBE-861D-E83B8ACE19C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5BF6B999-4079-41E6-B4B8-451DE5D8A68F}" type="pres">
      <dgm:prSet presAssocID="{9F1A6E0D-F733-4EBE-861D-E83B8ACE19C3}" presName="spaceRect" presStyleCnt="0"/>
      <dgm:spPr/>
    </dgm:pt>
    <dgm:pt modelId="{049EB9F7-C000-4E45-9E34-8F3387B50F45}" type="pres">
      <dgm:prSet presAssocID="{9F1A6E0D-F733-4EBE-861D-E83B8ACE19C3}" presName="textRect" presStyleLbl="revTx" presStyleIdx="3" presStyleCnt="5">
        <dgm:presLayoutVars>
          <dgm:chMax val="1"/>
          <dgm:chPref val="1"/>
        </dgm:presLayoutVars>
      </dgm:prSet>
      <dgm:spPr/>
    </dgm:pt>
    <dgm:pt modelId="{D315F040-EB7C-49B0-AC75-E7ED5E928299}" type="pres">
      <dgm:prSet presAssocID="{B0DF5140-F258-4B0B-8BCA-C810F5813847}" presName="sibTrans" presStyleLbl="sibTrans2D1" presStyleIdx="0" presStyleCnt="0"/>
      <dgm:spPr/>
    </dgm:pt>
    <dgm:pt modelId="{E55E28E8-4F07-4139-97CE-78985A47A72F}" type="pres">
      <dgm:prSet presAssocID="{FADC05FA-35DE-4BDC-A300-ADB3B777E802}" presName="compNode" presStyleCnt="0"/>
      <dgm:spPr/>
    </dgm:pt>
    <dgm:pt modelId="{9EF38D38-0FC8-45DC-A069-3399DCA26BF0}" type="pres">
      <dgm:prSet presAssocID="{FADC05FA-35DE-4BDC-A300-ADB3B777E802}" presName="iconBgRect" presStyleLbl="bgShp" presStyleIdx="4" presStyleCnt="5"/>
      <dgm:spPr/>
    </dgm:pt>
    <dgm:pt modelId="{8D2B8E7D-1108-49EC-9630-D15513AB1F19}" type="pres">
      <dgm:prSet presAssocID="{FADC05FA-35DE-4BDC-A300-ADB3B777E80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2668B4B-9CE6-4C03-85F7-C12899646D04}" type="pres">
      <dgm:prSet presAssocID="{FADC05FA-35DE-4BDC-A300-ADB3B777E802}" presName="spaceRect" presStyleCnt="0"/>
      <dgm:spPr/>
    </dgm:pt>
    <dgm:pt modelId="{2ADCF172-4331-4842-A7C0-C51F349A191B}" type="pres">
      <dgm:prSet presAssocID="{FADC05FA-35DE-4BDC-A300-ADB3B777E80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08F2313-9005-4B8A-83A0-54E477E80A19}" type="presOf" srcId="{40C65DCD-31D7-4486-B1C4-B9FF1F39F4AD}" destId="{2C9241F2-820F-4B24-8FEF-946925318D1F}" srcOrd="0" destOrd="0" presId="urn:microsoft.com/office/officeart/2018/2/layout/IconCircleList"/>
    <dgm:cxn modelId="{1364D214-6C5E-448B-A801-B76FE9C4E14B}" type="presOf" srcId="{B0DF5140-F258-4B0B-8BCA-C810F5813847}" destId="{D315F040-EB7C-49B0-AC75-E7ED5E928299}" srcOrd="0" destOrd="0" presId="urn:microsoft.com/office/officeart/2018/2/layout/IconCircleList"/>
    <dgm:cxn modelId="{AD069720-1EE9-48D4-8B03-AE72BCB00D06}" srcId="{6D79B5B9-DE84-445D-8DC4-A1E7AD7C29C6}" destId="{DCF4F3C9-6515-4374-8825-42C9FD370D4D}" srcOrd="1" destOrd="0" parTransId="{9D535878-A132-4790-9B0E-EA8248A6A415}" sibTransId="{40C65DCD-31D7-4486-B1C4-B9FF1F39F4AD}"/>
    <dgm:cxn modelId="{AD751728-F9D9-4E47-9365-3CE6B88CCDC5}" type="presOf" srcId="{DCF4F3C9-6515-4374-8825-42C9FD370D4D}" destId="{D58F1465-C2D8-4904-87A5-5CB700BBE9F6}" srcOrd="0" destOrd="0" presId="urn:microsoft.com/office/officeart/2018/2/layout/IconCircleList"/>
    <dgm:cxn modelId="{95B6E038-BBE5-4938-83D9-B48B58470E7D}" type="presOf" srcId="{88C9B697-582E-4659-83A0-6D744DD1F09C}" destId="{7B000298-CC00-4491-9118-CCFD61F463F2}" srcOrd="0" destOrd="0" presId="urn:microsoft.com/office/officeart/2018/2/layout/IconCircleList"/>
    <dgm:cxn modelId="{E641B55C-C9F1-4CFB-B016-9D887F9F08A8}" srcId="{6D79B5B9-DE84-445D-8DC4-A1E7AD7C29C6}" destId="{9F1A6E0D-F733-4EBE-861D-E83B8ACE19C3}" srcOrd="3" destOrd="0" parTransId="{3A70D08A-2C9D-4C53-81D1-886729DD8A9D}" sibTransId="{B0DF5140-F258-4B0B-8BCA-C810F5813847}"/>
    <dgm:cxn modelId="{06B2A84D-1CC1-4392-A9B9-EA078B2B2444}" srcId="{6D79B5B9-DE84-445D-8DC4-A1E7AD7C29C6}" destId="{51B7F1E0-D7A3-4CA4-85F3-ED63DF3E8AE1}" srcOrd="2" destOrd="0" parTransId="{02331F1B-879E-4FF6-AD14-E9596D3329DC}" sibTransId="{D8F84FF2-A49F-434B-A3CB-20C392E9F918}"/>
    <dgm:cxn modelId="{3F6BC352-287E-4ECF-BF66-B26E944549E5}" type="presOf" srcId="{6D79B5B9-DE84-445D-8DC4-A1E7AD7C29C6}" destId="{07726281-3FB6-4BF4-9ABF-D27519A60312}" srcOrd="0" destOrd="0" presId="urn:microsoft.com/office/officeart/2018/2/layout/IconCircleList"/>
    <dgm:cxn modelId="{ABF39875-D22E-4B5F-8503-D8ADB9B9A317}" type="presOf" srcId="{9F1A6E0D-F733-4EBE-861D-E83B8ACE19C3}" destId="{049EB9F7-C000-4E45-9E34-8F3387B50F45}" srcOrd="0" destOrd="0" presId="urn:microsoft.com/office/officeart/2018/2/layout/IconCircleList"/>
    <dgm:cxn modelId="{987C209B-5DDC-47EA-B367-0FDAED3785DB}" type="presOf" srcId="{789A22FD-E6B2-47DB-B90C-53362794318C}" destId="{538206AB-AAC1-4861-8A5E-1C12E42E3611}" srcOrd="0" destOrd="0" presId="urn:microsoft.com/office/officeart/2018/2/layout/IconCircleList"/>
    <dgm:cxn modelId="{B91DBBAF-B50F-4427-918B-7F0ACBEEAD3C}" srcId="{6D79B5B9-DE84-445D-8DC4-A1E7AD7C29C6}" destId="{789A22FD-E6B2-47DB-B90C-53362794318C}" srcOrd="0" destOrd="0" parTransId="{48A90C2A-91D2-43EE-904A-94277D1CAFF7}" sibTransId="{88C9B697-582E-4659-83A0-6D744DD1F09C}"/>
    <dgm:cxn modelId="{29C02EBB-85E5-4EE1-8731-93BCD295EA01}" type="presOf" srcId="{51B7F1E0-D7A3-4CA4-85F3-ED63DF3E8AE1}" destId="{299E0401-53A3-4A75-BBCC-E6E480150694}" srcOrd="0" destOrd="0" presId="urn:microsoft.com/office/officeart/2018/2/layout/IconCircleList"/>
    <dgm:cxn modelId="{837938C5-5F47-4F6B-8D1A-C02A0699A34F}" type="presOf" srcId="{D8F84FF2-A49F-434B-A3CB-20C392E9F918}" destId="{F9C9A087-B3D6-443A-A5CB-F677E9154ACF}" srcOrd="0" destOrd="0" presId="urn:microsoft.com/office/officeart/2018/2/layout/IconCircleList"/>
    <dgm:cxn modelId="{8EF751D0-A4B8-4F93-98A7-685DB8B4E3DE}" type="presOf" srcId="{FADC05FA-35DE-4BDC-A300-ADB3B777E802}" destId="{2ADCF172-4331-4842-A7C0-C51F349A191B}" srcOrd="0" destOrd="0" presId="urn:microsoft.com/office/officeart/2018/2/layout/IconCircleList"/>
    <dgm:cxn modelId="{0DE3C8F6-9603-40B8-A575-60352ED4A061}" srcId="{6D79B5B9-DE84-445D-8DC4-A1E7AD7C29C6}" destId="{FADC05FA-35DE-4BDC-A300-ADB3B777E802}" srcOrd="4" destOrd="0" parTransId="{BBCF7AEC-9531-47CE-AD98-A5ABA1B4AE75}" sibTransId="{A746B98F-46E3-4D2E-BFBD-EC210710BA47}"/>
    <dgm:cxn modelId="{9161ADFC-3A15-4277-A07F-3873201662FA}" type="presParOf" srcId="{07726281-3FB6-4BF4-9ABF-D27519A60312}" destId="{B3E47C6D-6510-4060-87E1-637521B3D2A5}" srcOrd="0" destOrd="0" presId="urn:microsoft.com/office/officeart/2018/2/layout/IconCircleList"/>
    <dgm:cxn modelId="{FFF133AC-83AF-45AE-A4A1-81B1E258A7D6}" type="presParOf" srcId="{B3E47C6D-6510-4060-87E1-637521B3D2A5}" destId="{0F3436F1-29D5-406F-94F1-689D7031D040}" srcOrd="0" destOrd="0" presId="urn:microsoft.com/office/officeart/2018/2/layout/IconCircleList"/>
    <dgm:cxn modelId="{C30D7B48-3B10-490B-AA16-EE5BCF5A2275}" type="presParOf" srcId="{0F3436F1-29D5-406F-94F1-689D7031D040}" destId="{050B6D7F-90A5-4706-9243-3C523A7E2BC4}" srcOrd="0" destOrd="0" presId="urn:microsoft.com/office/officeart/2018/2/layout/IconCircleList"/>
    <dgm:cxn modelId="{13426DA5-059D-4B92-BF3C-01642CF4437A}" type="presParOf" srcId="{0F3436F1-29D5-406F-94F1-689D7031D040}" destId="{735CDEDC-364F-4C32-8362-EB074893B656}" srcOrd="1" destOrd="0" presId="urn:microsoft.com/office/officeart/2018/2/layout/IconCircleList"/>
    <dgm:cxn modelId="{82A217A8-A8C1-42CC-8C52-7D71BD3DB17F}" type="presParOf" srcId="{0F3436F1-29D5-406F-94F1-689D7031D040}" destId="{53D661A5-12C8-45B7-8A16-EEDE042F5825}" srcOrd="2" destOrd="0" presId="urn:microsoft.com/office/officeart/2018/2/layout/IconCircleList"/>
    <dgm:cxn modelId="{7010D4E7-40C6-408E-B1DA-A4C39D25A494}" type="presParOf" srcId="{0F3436F1-29D5-406F-94F1-689D7031D040}" destId="{538206AB-AAC1-4861-8A5E-1C12E42E3611}" srcOrd="3" destOrd="0" presId="urn:microsoft.com/office/officeart/2018/2/layout/IconCircleList"/>
    <dgm:cxn modelId="{181A152F-0C89-426D-8520-1C3D349BE2D8}" type="presParOf" srcId="{B3E47C6D-6510-4060-87E1-637521B3D2A5}" destId="{7B000298-CC00-4491-9118-CCFD61F463F2}" srcOrd="1" destOrd="0" presId="urn:microsoft.com/office/officeart/2018/2/layout/IconCircleList"/>
    <dgm:cxn modelId="{56C22060-66B2-4801-88C9-75874378BF61}" type="presParOf" srcId="{B3E47C6D-6510-4060-87E1-637521B3D2A5}" destId="{F54B27A9-0763-46B4-895F-9ED79CFBCE9E}" srcOrd="2" destOrd="0" presId="urn:microsoft.com/office/officeart/2018/2/layout/IconCircleList"/>
    <dgm:cxn modelId="{7FAC0880-9989-4CB0-AB7B-A09BFB456C24}" type="presParOf" srcId="{F54B27A9-0763-46B4-895F-9ED79CFBCE9E}" destId="{BEB1F509-0119-489B-9F75-272E31068A41}" srcOrd="0" destOrd="0" presId="urn:microsoft.com/office/officeart/2018/2/layout/IconCircleList"/>
    <dgm:cxn modelId="{9D4B887A-A0DB-416C-9BA6-CFB1DAC3FD07}" type="presParOf" srcId="{F54B27A9-0763-46B4-895F-9ED79CFBCE9E}" destId="{AAFD243E-F2A9-4421-92D4-B9044528B6F9}" srcOrd="1" destOrd="0" presId="urn:microsoft.com/office/officeart/2018/2/layout/IconCircleList"/>
    <dgm:cxn modelId="{BF612DF1-9883-4664-856F-F9875D646574}" type="presParOf" srcId="{F54B27A9-0763-46B4-895F-9ED79CFBCE9E}" destId="{D90ED847-71D9-48A1-AAC3-A3FA6EF94B4B}" srcOrd="2" destOrd="0" presId="urn:microsoft.com/office/officeart/2018/2/layout/IconCircleList"/>
    <dgm:cxn modelId="{BEB48950-5077-48FE-B4F3-C58F34E286C6}" type="presParOf" srcId="{F54B27A9-0763-46B4-895F-9ED79CFBCE9E}" destId="{D58F1465-C2D8-4904-87A5-5CB700BBE9F6}" srcOrd="3" destOrd="0" presId="urn:microsoft.com/office/officeart/2018/2/layout/IconCircleList"/>
    <dgm:cxn modelId="{C8CCC2C7-0E13-42E3-ADF0-7D68DCC5F000}" type="presParOf" srcId="{B3E47C6D-6510-4060-87E1-637521B3D2A5}" destId="{2C9241F2-820F-4B24-8FEF-946925318D1F}" srcOrd="3" destOrd="0" presId="urn:microsoft.com/office/officeart/2018/2/layout/IconCircleList"/>
    <dgm:cxn modelId="{943EA28B-16B0-4B66-B2C0-957FDA221BFD}" type="presParOf" srcId="{B3E47C6D-6510-4060-87E1-637521B3D2A5}" destId="{CA0DD0D2-D6F6-453D-8734-26396402DCA0}" srcOrd="4" destOrd="0" presId="urn:microsoft.com/office/officeart/2018/2/layout/IconCircleList"/>
    <dgm:cxn modelId="{DBB26677-1092-40C6-90E6-5BAB24E1299B}" type="presParOf" srcId="{CA0DD0D2-D6F6-453D-8734-26396402DCA0}" destId="{29D31A19-1E6E-473A-B5A6-8F3E7FCDA8CD}" srcOrd="0" destOrd="0" presId="urn:microsoft.com/office/officeart/2018/2/layout/IconCircleList"/>
    <dgm:cxn modelId="{E3132166-E036-4BDE-9D74-130B3882A217}" type="presParOf" srcId="{CA0DD0D2-D6F6-453D-8734-26396402DCA0}" destId="{5D004BEC-47FA-4AD2-B7E0-2F1D6BA31911}" srcOrd="1" destOrd="0" presId="urn:microsoft.com/office/officeart/2018/2/layout/IconCircleList"/>
    <dgm:cxn modelId="{4CBCBDF7-3762-4043-891E-94ED86596B39}" type="presParOf" srcId="{CA0DD0D2-D6F6-453D-8734-26396402DCA0}" destId="{39F4AE66-F160-4702-A3BD-E090357EF083}" srcOrd="2" destOrd="0" presId="urn:microsoft.com/office/officeart/2018/2/layout/IconCircleList"/>
    <dgm:cxn modelId="{1B8F48DC-2E27-4393-9B25-F881711ABC93}" type="presParOf" srcId="{CA0DD0D2-D6F6-453D-8734-26396402DCA0}" destId="{299E0401-53A3-4A75-BBCC-E6E480150694}" srcOrd="3" destOrd="0" presId="urn:microsoft.com/office/officeart/2018/2/layout/IconCircleList"/>
    <dgm:cxn modelId="{3992E725-6F31-450B-B3B5-40C700D6D44A}" type="presParOf" srcId="{B3E47C6D-6510-4060-87E1-637521B3D2A5}" destId="{F9C9A087-B3D6-443A-A5CB-F677E9154ACF}" srcOrd="5" destOrd="0" presId="urn:microsoft.com/office/officeart/2018/2/layout/IconCircleList"/>
    <dgm:cxn modelId="{22CC97F5-A70B-4D52-8EC2-9B1F1F76412B}" type="presParOf" srcId="{B3E47C6D-6510-4060-87E1-637521B3D2A5}" destId="{455B3E9D-5517-4F48-80EA-74D7F7FD0128}" srcOrd="6" destOrd="0" presId="urn:microsoft.com/office/officeart/2018/2/layout/IconCircleList"/>
    <dgm:cxn modelId="{939A65F8-A89A-4FCF-AEFA-73EF1B2BC128}" type="presParOf" srcId="{455B3E9D-5517-4F48-80EA-74D7F7FD0128}" destId="{55EEF6CA-7345-4ECB-BD6C-D0EE6FBBA1D5}" srcOrd="0" destOrd="0" presId="urn:microsoft.com/office/officeart/2018/2/layout/IconCircleList"/>
    <dgm:cxn modelId="{A8BF427C-97B3-42EF-8FAC-70B58D774627}" type="presParOf" srcId="{455B3E9D-5517-4F48-80EA-74D7F7FD0128}" destId="{C72B415E-5CF7-4EFF-A09E-710ECE7713A4}" srcOrd="1" destOrd="0" presId="urn:microsoft.com/office/officeart/2018/2/layout/IconCircleList"/>
    <dgm:cxn modelId="{F8E3EBE0-48CD-4C59-8495-237A8C9A949F}" type="presParOf" srcId="{455B3E9D-5517-4F48-80EA-74D7F7FD0128}" destId="{5BF6B999-4079-41E6-B4B8-451DE5D8A68F}" srcOrd="2" destOrd="0" presId="urn:microsoft.com/office/officeart/2018/2/layout/IconCircleList"/>
    <dgm:cxn modelId="{686C8272-853F-443C-BEB0-A41BCE4B2CB8}" type="presParOf" srcId="{455B3E9D-5517-4F48-80EA-74D7F7FD0128}" destId="{049EB9F7-C000-4E45-9E34-8F3387B50F45}" srcOrd="3" destOrd="0" presId="urn:microsoft.com/office/officeart/2018/2/layout/IconCircleList"/>
    <dgm:cxn modelId="{4537BA3E-9BA0-4508-A0A5-A08DDC0077E1}" type="presParOf" srcId="{B3E47C6D-6510-4060-87E1-637521B3D2A5}" destId="{D315F040-EB7C-49B0-AC75-E7ED5E928299}" srcOrd="7" destOrd="0" presId="urn:microsoft.com/office/officeart/2018/2/layout/IconCircleList"/>
    <dgm:cxn modelId="{DE755ADF-8406-4088-8FD1-EE43CBD98A36}" type="presParOf" srcId="{B3E47C6D-6510-4060-87E1-637521B3D2A5}" destId="{E55E28E8-4F07-4139-97CE-78985A47A72F}" srcOrd="8" destOrd="0" presId="urn:microsoft.com/office/officeart/2018/2/layout/IconCircleList"/>
    <dgm:cxn modelId="{D50D3AFA-2325-41C4-9EDF-DD70603781EC}" type="presParOf" srcId="{E55E28E8-4F07-4139-97CE-78985A47A72F}" destId="{9EF38D38-0FC8-45DC-A069-3399DCA26BF0}" srcOrd="0" destOrd="0" presId="urn:microsoft.com/office/officeart/2018/2/layout/IconCircleList"/>
    <dgm:cxn modelId="{25C924F5-C41F-433B-A720-1EA3D42E04E3}" type="presParOf" srcId="{E55E28E8-4F07-4139-97CE-78985A47A72F}" destId="{8D2B8E7D-1108-49EC-9630-D15513AB1F19}" srcOrd="1" destOrd="0" presId="urn:microsoft.com/office/officeart/2018/2/layout/IconCircleList"/>
    <dgm:cxn modelId="{42A14444-68EF-4E80-A82B-BBEEC7C6EC2D}" type="presParOf" srcId="{E55E28E8-4F07-4139-97CE-78985A47A72F}" destId="{F2668B4B-9CE6-4C03-85F7-C12899646D04}" srcOrd="2" destOrd="0" presId="urn:microsoft.com/office/officeart/2018/2/layout/IconCircleList"/>
    <dgm:cxn modelId="{680C6A6E-4CD3-4379-8291-FBB2685F84D4}" type="presParOf" srcId="{E55E28E8-4F07-4139-97CE-78985A47A72F}" destId="{2ADCF172-4331-4842-A7C0-C51F349A191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DDFAFF-0F93-4693-89AF-08F3E88EDBF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31E2BD8-3BA5-450A-BB9B-1FDD2FFA4AE4}">
      <dgm:prSet/>
      <dgm:spPr/>
      <dgm:t>
        <a:bodyPr/>
        <a:lstStyle/>
        <a:p>
          <a:r>
            <a:rPr lang="en-US"/>
            <a:t>• Frontend: React + Tailwind CSS + Vite</a:t>
          </a:r>
        </a:p>
      </dgm:t>
    </dgm:pt>
    <dgm:pt modelId="{8687E085-8DB4-4C1B-9608-65040FBF1617}" type="parTrans" cxnId="{B96203E7-5D26-40AD-872D-6A70D18639B1}">
      <dgm:prSet/>
      <dgm:spPr/>
      <dgm:t>
        <a:bodyPr/>
        <a:lstStyle/>
        <a:p>
          <a:endParaRPr lang="en-US"/>
        </a:p>
      </dgm:t>
    </dgm:pt>
    <dgm:pt modelId="{B86A5B90-FC52-4133-B5A7-935330818488}" type="sibTrans" cxnId="{B96203E7-5D26-40AD-872D-6A70D18639B1}">
      <dgm:prSet/>
      <dgm:spPr/>
      <dgm:t>
        <a:bodyPr/>
        <a:lstStyle/>
        <a:p>
          <a:endParaRPr lang="en-US"/>
        </a:p>
      </dgm:t>
    </dgm:pt>
    <dgm:pt modelId="{9E86D0FA-4552-470A-AFDF-39B6ED070986}">
      <dgm:prSet/>
      <dgm:spPr/>
      <dgm:t>
        <a:bodyPr/>
        <a:lstStyle/>
        <a:p>
          <a:r>
            <a:rPr lang="en-US"/>
            <a:t>• Backend: Node.js + Express</a:t>
          </a:r>
        </a:p>
      </dgm:t>
    </dgm:pt>
    <dgm:pt modelId="{ACED2616-C609-4929-B5FA-D6C405CE4530}" type="parTrans" cxnId="{EE87EFE7-4648-450A-BDAE-53BCFF6869A0}">
      <dgm:prSet/>
      <dgm:spPr/>
      <dgm:t>
        <a:bodyPr/>
        <a:lstStyle/>
        <a:p>
          <a:endParaRPr lang="en-US"/>
        </a:p>
      </dgm:t>
    </dgm:pt>
    <dgm:pt modelId="{F8913D77-65CC-4579-9569-72F2B7533CCA}" type="sibTrans" cxnId="{EE87EFE7-4648-450A-BDAE-53BCFF6869A0}">
      <dgm:prSet/>
      <dgm:spPr/>
      <dgm:t>
        <a:bodyPr/>
        <a:lstStyle/>
        <a:p>
          <a:endParaRPr lang="en-US"/>
        </a:p>
      </dgm:t>
    </dgm:pt>
    <dgm:pt modelId="{0F7B47D0-8D2C-4E85-B889-91D9F38C5C3C}">
      <dgm:prSet/>
      <dgm:spPr/>
      <dgm:t>
        <a:bodyPr/>
        <a:lstStyle/>
        <a:p>
          <a:r>
            <a:rPr lang="en-US"/>
            <a:t>• Banco de dados: MongoDB</a:t>
          </a:r>
        </a:p>
      </dgm:t>
    </dgm:pt>
    <dgm:pt modelId="{C4FA8AF9-9BBC-471F-A523-86FF6AB7155A}" type="parTrans" cxnId="{DDB30314-E458-4F0F-AB41-BA6F0C4C4D58}">
      <dgm:prSet/>
      <dgm:spPr/>
      <dgm:t>
        <a:bodyPr/>
        <a:lstStyle/>
        <a:p>
          <a:endParaRPr lang="en-US"/>
        </a:p>
      </dgm:t>
    </dgm:pt>
    <dgm:pt modelId="{4CC019D6-3FF6-4834-A1DA-3CFED32154CC}" type="sibTrans" cxnId="{DDB30314-E458-4F0F-AB41-BA6F0C4C4D58}">
      <dgm:prSet/>
      <dgm:spPr/>
      <dgm:t>
        <a:bodyPr/>
        <a:lstStyle/>
        <a:p>
          <a:endParaRPr lang="en-US"/>
        </a:p>
      </dgm:t>
    </dgm:pt>
    <dgm:pt modelId="{7080EBBE-5877-417B-B5F3-DA2A250AAFBC}">
      <dgm:prSet/>
      <dgm:spPr/>
      <dgm:t>
        <a:bodyPr/>
        <a:lstStyle/>
        <a:p>
          <a:r>
            <a:rPr lang="en-US"/>
            <a:t>• Armazenamento: AWS S3</a:t>
          </a:r>
        </a:p>
      </dgm:t>
    </dgm:pt>
    <dgm:pt modelId="{179CA4A3-BFD6-4717-89BD-AF91F22EB197}" type="parTrans" cxnId="{9E6A32D6-987C-4CD6-9847-20993B5A8A4C}">
      <dgm:prSet/>
      <dgm:spPr/>
      <dgm:t>
        <a:bodyPr/>
        <a:lstStyle/>
        <a:p>
          <a:endParaRPr lang="en-US"/>
        </a:p>
      </dgm:t>
    </dgm:pt>
    <dgm:pt modelId="{D4B5E4BD-C886-4F81-9EBF-860BF9A41CF6}" type="sibTrans" cxnId="{9E6A32D6-987C-4CD6-9847-20993B5A8A4C}">
      <dgm:prSet/>
      <dgm:spPr/>
      <dgm:t>
        <a:bodyPr/>
        <a:lstStyle/>
        <a:p>
          <a:endParaRPr lang="en-US"/>
        </a:p>
      </dgm:t>
    </dgm:pt>
    <dgm:pt modelId="{2CEEF606-D2F5-44A0-AD49-BDB46A4AA8D7}">
      <dgm:prSet/>
      <dgm:spPr/>
      <dgm:t>
        <a:bodyPr/>
        <a:lstStyle/>
        <a:p>
          <a:r>
            <a:rPr lang="en-US"/>
            <a:t>• Hospedagem: Render</a:t>
          </a:r>
        </a:p>
      </dgm:t>
    </dgm:pt>
    <dgm:pt modelId="{D9D6DAAE-3D76-46EB-8B36-89D8AA92DC85}" type="parTrans" cxnId="{66B6A5F3-1EC4-4EAB-97E7-70E87AEB31C7}">
      <dgm:prSet/>
      <dgm:spPr/>
      <dgm:t>
        <a:bodyPr/>
        <a:lstStyle/>
        <a:p>
          <a:endParaRPr lang="en-US"/>
        </a:p>
      </dgm:t>
    </dgm:pt>
    <dgm:pt modelId="{179B8AF9-E492-4A7B-82CB-82DBCAF8C240}" type="sibTrans" cxnId="{66B6A5F3-1EC4-4EAB-97E7-70E87AEB31C7}">
      <dgm:prSet/>
      <dgm:spPr/>
      <dgm:t>
        <a:bodyPr/>
        <a:lstStyle/>
        <a:p>
          <a:endParaRPr lang="en-US"/>
        </a:p>
      </dgm:t>
    </dgm:pt>
    <dgm:pt modelId="{75B20323-95C4-4340-A45F-7635CA24F906}">
      <dgm:prSet/>
      <dgm:spPr/>
      <dgm:t>
        <a:bodyPr/>
        <a:lstStyle/>
        <a:p>
          <a:r>
            <a:rPr lang="en-US"/>
            <a:t>• Email: Nodemailer</a:t>
          </a:r>
        </a:p>
      </dgm:t>
    </dgm:pt>
    <dgm:pt modelId="{2856B0FE-00D8-4D2E-8028-03FF8471EDBD}" type="parTrans" cxnId="{1D4431A8-F26D-440B-B055-9B8E80D4DA4A}">
      <dgm:prSet/>
      <dgm:spPr/>
      <dgm:t>
        <a:bodyPr/>
        <a:lstStyle/>
        <a:p>
          <a:endParaRPr lang="en-US"/>
        </a:p>
      </dgm:t>
    </dgm:pt>
    <dgm:pt modelId="{8C0699DA-1FD6-4927-A3CC-33F329B92697}" type="sibTrans" cxnId="{1D4431A8-F26D-440B-B055-9B8E80D4DA4A}">
      <dgm:prSet/>
      <dgm:spPr/>
      <dgm:t>
        <a:bodyPr/>
        <a:lstStyle/>
        <a:p>
          <a:endParaRPr lang="en-US"/>
        </a:p>
      </dgm:t>
    </dgm:pt>
    <dgm:pt modelId="{BE3FA39F-4131-4306-B060-42AFD9F3902C}" type="pres">
      <dgm:prSet presAssocID="{40DDFAFF-0F93-4693-89AF-08F3E88EDBF9}" presName="root" presStyleCnt="0">
        <dgm:presLayoutVars>
          <dgm:dir/>
          <dgm:resizeHandles val="exact"/>
        </dgm:presLayoutVars>
      </dgm:prSet>
      <dgm:spPr/>
    </dgm:pt>
    <dgm:pt modelId="{38DC3555-B0F8-4B6F-9BF1-E83ACE71AE0C}" type="pres">
      <dgm:prSet presAssocID="{631E2BD8-3BA5-450A-BB9B-1FDD2FFA4AE4}" presName="compNode" presStyleCnt="0"/>
      <dgm:spPr/>
    </dgm:pt>
    <dgm:pt modelId="{D83885C1-88D7-464B-B286-B07EAD393F4F}" type="pres">
      <dgm:prSet presAssocID="{631E2BD8-3BA5-450A-BB9B-1FDD2FFA4AE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441894D9-107F-4D5F-9E59-6CBF64CEF8B0}" type="pres">
      <dgm:prSet presAssocID="{631E2BD8-3BA5-450A-BB9B-1FDD2FFA4AE4}" presName="spaceRect" presStyleCnt="0"/>
      <dgm:spPr/>
    </dgm:pt>
    <dgm:pt modelId="{356DAB15-0588-4401-A745-1C62A14E8E12}" type="pres">
      <dgm:prSet presAssocID="{631E2BD8-3BA5-450A-BB9B-1FDD2FFA4AE4}" presName="textRect" presStyleLbl="revTx" presStyleIdx="0" presStyleCnt="6">
        <dgm:presLayoutVars>
          <dgm:chMax val="1"/>
          <dgm:chPref val="1"/>
        </dgm:presLayoutVars>
      </dgm:prSet>
      <dgm:spPr/>
    </dgm:pt>
    <dgm:pt modelId="{A28D1E91-6347-4CEA-805F-A9D70468377F}" type="pres">
      <dgm:prSet presAssocID="{B86A5B90-FC52-4133-B5A7-935330818488}" presName="sibTrans" presStyleCnt="0"/>
      <dgm:spPr/>
    </dgm:pt>
    <dgm:pt modelId="{D5B88A75-DE2A-47AD-938B-3002B6AA3797}" type="pres">
      <dgm:prSet presAssocID="{9E86D0FA-4552-470A-AFDF-39B6ED070986}" presName="compNode" presStyleCnt="0"/>
      <dgm:spPr/>
    </dgm:pt>
    <dgm:pt modelId="{C3CAF029-6FBD-42A6-AADE-1549408AD5FF}" type="pres">
      <dgm:prSet presAssocID="{9E86D0FA-4552-470A-AFDF-39B6ED07098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34CABC70-297E-42D8-9596-AB3D136260D6}" type="pres">
      <dgm:prSet presAssocID="{9E86D0FA-4552-470A-AFDF-39B6ED070986}" presName="spaceRect" presStyleCnt="0"/>
      <dgm:spPr/>
    </dgm:pt>
    <dgm:pt modelId="{E0F1C05D-76BF-4237-8846-65A511129953}" type="pres">
      <dgm:prSet presAssocID="{9E86D0FA-4552-470A-AFDF-39B6ED070986}" presName="textRect" presStyleLbl="revTx" presStyleIdx="1" presStyleCnt="6">
        <dgm:presLayoutVars>
          <dgm:chMax val="1"/>
          <dgm:chPref val="1"/>
        </dgm:presLayoutVars>
      </dgm:prSet>
      <dgm:spPr/>
    </dgm:pt>
    <dgm:pt modelId="{37E67A2F-BAE8-4484-8816-15F8E35EDFDB}" type="pres">
      <dgm:prSet presAssocID="{F8913D77-65CC-4579-9569-72F2B7533CCA}" presName="sibTrans" presStyleCnt="0"/>
      <dgm:spPr/>
    </dgm:pt>
    <dgm:pt modelId="{8365BF2B-F61C-4786-A5FE-E54FD6FE59F0}" type="pres">
      <dgm:prSet presAssocID="{0F7B47D0-8D2C-4E85-B889-91D9F38C5C3C}" presName="compNode" presStyleCnt="0"/>
      <dgm:spPr/>
    </dgm:pt>
    <dgm:pt modelId="{1357255E-4FFC-4D77-8EF3-DF6B37CAE2D5}" type="pres">
      <dgm:prSet presAssocID="{0F7B47D0-8D2C-4E85-B889-91D9F38C5C3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"/>
        </a:ext>
      </dgm:extLst>
    </dgm:pt>
    <dgm:pt modelId="{2A1E09CA-1266-4D19-AAF1-3D2716DC32DA}" type="pres">
      <dgm:prSet presAssocID="{0F7B47D0-8D2C-4E85-B889-91D9F38C5C3C}" presName="spaceRect" presStyleCnt="0"/>
      <dgm:spPr/>
    </dgm:pt>
    <dgm:pt modelId="{765390E4-B254-40F9-A357-49E94DEFE105}" type="pres">
      <dgm:prSet presAssocID="{0F7B47D0-8D2C-4E85-B889-91D9F38C5C3C}" presName="textRect" presStyleLbl="revTx" presStyleIdx="2" presStyleCnt="6">
        <dgm:presLayoutVars>
          <dgm:chMax val="1"/>
          <dgm:chPref val="1"/>
        </dgm:presLayoutVars>
      </dgm:prSet>
      <dgm:spPr/>
    </dgm:pt>
    <dgm:pt modelId="{91CDC1C4-F4FD-4985-823F-DFD9A0B84794}" type="pres">
      <dgm:prSet presAssocID="{4CC019D6-3FF6-4834-A1DA-3CFED32154CC}" presName="sibTrans" presStyleCnt="0"/>
      <dgm:spPr/>
    </dgm:pt>
    <dgm:pt modelId="{8714AE59-2B40-45AB-8953-DBF363C40F92}" type="pres">
      <dgm:prSet presAssocID="{7080EBBE-5877-417B-B5F3-DA2A250AAFBC}" presName="compNode" presStyleCnt="0"/>
      <dgm:spPr/>
    </dgm:pt>
    <dgm:pt modelId="{F9586081-8ED0-4797-91A6-FA39D9659C13}" type="pres">
      <dgm:prSet presAssocID="{7080EBBE-5877-417B-B5F3-DA2A250AAFB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F2671A9-059C-4DD6-B2B1-979A8281AB27}" type="pres">
      <dgm:prSet presAssocID="{7080EBBE-5877-417B-B5F3-DA2A250AAFBC}" presName="spaceRect" presStyleCnt="0"/>
      <dgm:spPr/>
    </dgm:pt>
    <dgm:pt modelId="{DD127116-C5F9-4F91-9523-66FE6E04862B}" type="pres">
      <dgm:prSet presAssocID="{7080EBBE-5877-417B-B5F3-DA2A250AAFBC}" presName="textRect" presStyleLbl="revTx" presStyleIdx="3" presStyleCnt="6">
        <dgm:presLayoutVars>
          <dgm:chMax val="1"/>
          <dgm:chPref val="1"/>
        </dgm:presLayoutVars>
      </dgm:prSet>
      <dgm:spPr/>
    </dgm:pt>
    <dgm:pt modelId="{E5B7CCC4-80EE-45D2-A1D0-93FB10050632}" type="pres">
      <dgm:prSet presAssocID="{D4B5E4BD-C886-4F81-9EBF-860BF9A41CF6}" presName="sibTrans" presStyleCnt="0"/>
      <dgm:spPr/>
    </dgm:pt>
    <dgm:pt modelId="{69F3D8DA-5CA8-430B-8F9F-4A53F01091FE}" type="pres">
      <dgm:prSet presAssocID="{2CEEF606-D2F5-44A0-AD49-BDB46A4AA8D7}" presName="compNode" presStyleCnt="0"/>
      <dgm:spPr/>
    </dgm:pt>
    <dgm:pt modelId="{81632D01-8ACC-446E-AF89-FC81F97D0B46}" type="pres">
      <dgm:prSet presAssocID="{2CEEF606-D2F5-44A0-AD49-BDB46A4AA8D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a"/>
        </a:ext>
      </dgm:extLst>
    </dgm:pt>
    <dgm:pt modelId="{2B987265-E0E1-441C-A6A5-061A3F71055E}" type="pres">
      <dgm:prSet presAssocID="{2CEEF606-D2F5-44A0-AD49-BDB46A4AA8D7}" presName="spaceRect" presStyleCnt="0"/>
      <dgm:spPr/>
    </dgm:pt>
    <dgm:pt modelId="{222CEFE1-EC29-4E48-8F4B-73B50669F1CA}" type="pres">
      <dgm:prSet presAssocID="{2CEEF606-D2F5-44A0-AD49-BDB46A4AA8D7}" presName="textRect" presStyleLbl="revTx" presStyleIdx="4" presStyleCnt="6">
        <dgm:presLayoutVars>
          <dgm:chMax val="1"/>
          <dgm:chPref val="1"/>
        </dgm:presLayoutVars>
      </dgm:prSet>
      <dgm:spPr/>
    </dgm:pt>
    <dgm:pt modelId="{AF60B8F5-91BB-4F00-9483-9E2BB55A7989}" type="pres">
      <dgm:prSet presAssocID="{179B8AF9-E492-4A7B-82CB-82DBCAF8C240}" presName="sibTrans" presStyleCnt="0"/>
      <dgm:spPr/>
    </dgm:pt>
    <dgm:pt modelId="{D1B56BB6-4095-45AC-8165-9A13E0DC8E32}" type="pres">
      <dgm:prSet presAssocID="{75B20323-95C4-4340-A45F-7635CA24F906}" presName="compNode" presStyleCnt="0"/>
      <dgm:spPr/>
    </dgm:pt>
    <dgm:pt modelId="{06DDF5E0-6BBC-4309-B001-E05C3EEC2B68}" type="pres">
      <dgm:prSet presAssocID="{75B20323-95C4-4340-A45F-7635CA24F90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4378EAC7-5B38-46A2-B183-7CDCF210A654}" type="pres">
      <dgm:prSet presAssocID="{75B20323-95C4-4340-A45F-7635CA24F906}" presName="spaceRect" presStyleCnt="0"/>
      <dgm:spPr/>
    </dgm:pt>
    <dgm:pt modelId="{A3D270E1-B9D1-49BF-90A1-F3E370A6F201}" type="pres">
      <dgm:prSet presAssocID="{75B20323-95C4-4340-A45F-7635CA24F90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CF5AE0B-AAB0-4CFF-9B0D-259B030FD902}" type="presOf" srcId="{9E86D0FA-4552-470A-AFDF-39B6ED070986}" destId="{E0F1C05D-76BF-4237-8846-65A511129953}" srcOrd="0" destOrd="0" presId="urn:microsoft.com/office/officeart/2018/2/layout/IconLabelList"/>
    <dgm:cxn modelId="{DDB30314-E458-4F0F-AB41-BA6F0C4C4D58}" srcId="{40DDFAFF-0F93-4693-89AF-08F3E88EDBF9}" destId="{0F7B47D0-8D2C-4E85-B889-91D9F38C5C3C}" srcOrd="2" destOrd="0" parTransId="{C4FA8AF9-9BBC-471F-A523-86FF6AB7155A}" sibTransId="{4CC019D6-3FF6-4834-A1DA-3CFED32154CC}"/>
    <dgm:cxn modelId="{921AE25C-B27D-4886-AECE-9330EFDB5825}" type="presOf" srcId="{40DDFAFF-0F93-4693-89AF-08F3E88EDBF9}" destId="{BE3FA39F-4131-4306-B060-42AFD9F3902C}" srcOrd="0" destOrd="0" presId="urn:microsoft.com/office/officeart/2018/2/layout/IconLabelList"/>
    <dgm:cxn modelId="{A2CA5644-380C-4F6B-8516-2EF469CB6E52}" type="presOf" srcId="{631E2BD8-3BA5-450A-BB9B-1FDD2FFA4AE4}" destId="{356DAB15-0588-4401-A745-1C62A14E8E12}" srcOrd="0" destOrd="0" presId="urn:microsoft.com/office/officeart/2018/2/layout/IconLabelList"/>
    <dgm:cxn modelId="{35804866-120C-4A64-8EE9-849A4ED82BC1}" type="presOf" srcId="{75B20323-95C4-4340-A45F-7635CA24F906}" destId="{A3D270E1-B9D1-49BF-90A1-F3E370A6F201}" srcOrd="0" destOrd="0" presId="urn:microsoft.com/office/officeart/2018/2/layout/IconLabelList"/>
    <dgm:cxn modelId="{57BB3753-0E59-441C-B62C-0ACB79B2BED7}" type="presOf" srcId="{2CEEF606-D2F5-44A0-AD49-BDB46A4AA8D7}" destId="{222CEFE1-EC29-4E48-8F4B-73B50669F1CA}" srcOrd="0" destOrd="0" presId="urn:microsoft.com/office/officeart/2018/2/layout/IconLabelList"/>
    <dgm:cxn modelId="{3B081184-DBD3-4986-A33D-272484403FA0}" type="presOf" srcId="{7080EBBE-5877-417B-B5F3-DA2A250AAFBC}" destId="{DD127116-C5F9-4F91-9523-66FE6E04862B}" srcOrd="0" destOrd="0" presId="urn:microsoft.com/office/officeart/2018/2/layout/IconLabelList"/>
    <dgm:cxn modelId="{1D4431A8-F26D-440B-B055-9B8E80D4DA4A}" srcId="{40DDFAFF-0F93-4693-89AF-08F3E88EDBF9}" destId="{75B20323-95C4-4340-A45F-7635CA24F906}" srcOrd="5" destOrd="0" parTransId="{2856B0FE-00D8-4D2E-8028-03FF8471EDBD}" sibTransId="{8C0699DA-1FD6-4927-A3CC-33F329B92697}"/>
    <dgm:cxn modelId="{9E6A32D6-987C-4CD6-9847-20993B5A8A4C}" srcId="{40DDFAFF-0F93-4693-89AF-08F3E88EDBF9}" destId="{7080EBBE-5877-417B-B5F3-DA2A250AAFBC}" srcOrd="3" destOrd="0" parTransId="{179CA4A3-BFD6-4717-89BD-AF91F22EB197}" sibTransId="{D4B5E4BD-C886-4F81-9EBF-860BF9A41CF6}"/>
    <dgm:cxn modelId="{49652BE1-A2A6-474F-A507-42B56F0772EC}" type="presOf" srcId="{0F7B47D0-8D2C-4E85-B889-91D9F38C5C3C}" destId="{765390E4-B254-40F9-A357-49E94DEFE105}" srcOrd="0" destOrd="0" presId="urn:microsoft.com/office/officeart/2018/2/layout/IconLabelList"/>
    <dgm:cxn modelId="{B96203E7-5D26-40AD-872D-6A70D18639B1}" srcId="{40DDFAFF-0F93-4693-89AF-08F3E88EDBF9}" destId="{631E2BD8-3BA5-450A-BB9B-1FDD2FFA4AE4}" srcOrd="0" destOrd="0" parTransId="{8687E085-8DB4-4C1B-9608-65040FBF1617}" sibTransId="{B86A5B90-FC52-4133-B5A7-935330818488}"/>
    <dgm:cxn modelId="{EE87EFE7-4648-450A-BDAE-53BCFF6869A0}" srcId="{40DDFAFF-0F93-4693-89AF-08F3E88EDBF9}" destId="{9E86D0FA-4552-470A-AFDF-39B6ED070986}" srcOrd="1" destOrd="0" parTransId="{ACED2616-C609-4929-B5FA-D6C405CE4530}" sibTransId="{F8913D77-65CC-4579-9569-72F2B7533CCA}"/>
    <dgm:cxn modelId="{66B6A5F3-1EC4-4EAB-97E7-70E87AEB31C7}" srcId="{40DDFAFF-0F93-4693-89AF-08F3E88EDBF9}" destId="{2CEEF606-D2F5-44A0-AD49-BDB46A4AA8D7}" srcOrd="4" destOrd="0" parTransId="{D9D6DAAE-3D76-46EB-8B36-89D8AA92DC85}" sibTransId="{179B8AF9-E492-4A7B-82CB-82DBCAF8C240}"/>
    <dgm:cxn modelId="{854DBFE2-87EC-4E56-97C3-8786CD8FC5DF}" type="presParOf" srcId="{BE3FA39F-4131-4306-B060-42AFD9F3902C}" destId="{38DC3555-B0F8-4B6F-9BF1-E83ACE71AE0C}" srcOrd="0" destOrd="0" presId="urn:microsoft.com/office/officeart/2018/2/layout/IconLabelList"/>
    <dgm:cxn modelId="{4D7EEF63-8457-4C69-AD32-92AFE5E0286A}" type="presParOf" srcId="{38DC3555-B0F8-4B6F-9BF1-E83ACE71AE0C}" destId="{D83885C1-88D7-464B-B286-B07EAD393F4F}" srcOrd="0" destOrd="0" presId="urn:microsoft.com/office/officeart/2018/2/layout/IconLabelList"/>
    <dgm:cxn modelId="{126EC11E-3110-43EC-89A4-B6E4A69DC4B8}" type="presParOf" srcId="{38DC3555-B0F8-4B6F-9BF1-E83ACE71AE0C}" destId="{441894D9-107F-4D5F-9E59-6CBF64CEF8B0}" srcOrd="1" destOrd="0" presId="urn:microsoft.com/office/officeart/2018/2/layout/IconLabelList"/>
    <dgm:cxn modelId="{3D20EDD0-1071-49EB-807C-33B87ADBD2C3}" type="presParOf" srcId="{38DC3555-B0F8-4B6F-9BF1-E83ACE71AE0C}" destId="{356DAB15-0588-4401-A745-1C62A14E8E12}" srcOrd="2" destOrd="0" presId="urn:microsoft.com/office/officeart/2018/2/layout/IconLabelList"/>
    <dgm:cxn modelId="{D70C7282-7E5E-4E4D-B1D4-6C5259F17A40}" type="presParOf" srcId="{BE3FA39F-4131-4306-B060-42AFD9F3902C}" destId="{A28D1E91-6347-4CEA-805F-A9D70468377F}" srcOrd="1" destOrd="0" presId="urn:microsoft.com/office/officeart/2018/2/layout/IconLabelList"/>
    <dgm:cxn modelId="{E4588F0D-F49D-4D40-8FB4-540C3C3B336D}" type="presParOf" srcId="{BE3FA39F-4131-4306-B060-42AFD9F3902C}" destId="{D5B88A75-DE2A-47AD-938B-3002B6AA3797}" srcOrd="2" destOrd="0" presId="urn:microsoft.com/office/officeart/2018/2/layout/IconLabelList"/>
    <dgm:cxn modelId="{3C21F7D7-BF2A-414C-836C-322C4FD23C34}" type="presParOf" srcId="{D5B88A75-DE2A-47AD-938B-3002B6AA3797}" destId="{C3CAF029-6FBD-42A6-AADE-1549408AD5FF}" srcOrd="0" destOrd="0" presId="urn:microsoft.com/office/officeart/2018/2/layout/IconLabelList"/>
    <dgm:cxn modelId="{12D7DA11-9FE7-406C-8967-7CFCED246F27}" type="presParOf" srcId="{D5B88A75-DE2A-47AD-938B-3002B6AA3797}" destId="{34CABC70-297E-42D8-9596-AB3D136260D6}" srcOrd="1" destOrd="0" presId="urn:microsoft.com/office/officeart/2018/2/layout/IconLabelList"/>
    <dgm:cxn modelId="{CAA2CA82-A3E8-4FB7-B160-33E227F5875C}" type="presParOf" srcId="{D5B88A75-DE2A-47AD-938B-3002B6AA3797}" destId="{E0F1C05D-76BF-4237-8846-65A511129953}" srcOrd="2" destOrd="0" presId="urn:microsoft.com/office/officeart/2018/2/layout/IconLabelList"/>
    <dgm:cxn modelId="{292C021B-2975-472F-8A7A-C8FC4CA9B7EC}" type="presParOf" srcId="{BE3FA39F-4131-4306-B060-42AFD9F3902C}" destId="{37E67A2F-BAE8-4484-8816-15F8E35EDFDB}" srcOrd="3" destOrd="0" presId="urn:microsoft.com/office/officeart/2018/2/layout/IconLabelList"/>
    <dgm:cxn modelId="{E0971E45-3BCB-4A2C-B6F0-538996B7264A}" type="presParOf" srcId="{BE3FA39F-4131-4306-B060-42AFD9F3902C}" destId="{8365BF2B-F61C-4786-A5FE-E54FD6FE59F0}" srcOrd="4" destOrd="0" presId="urn:microsoft.com/office/officeart/2018/2/layout/IconLabelList"/>
    <dgm:cxn modelId="{3F15EBAF-0ACC-4E70-A232-EF68D6367187}" type="presParOf" srcId="{8365BF2B-F61C-4786-A5FE-E54FD6FE59F0}" destId="{1357255E-4FFC-4D77-8EF3-DF6B37CAE2D5}" srcOrd="0" destOrd="0" presId="urn:microsoft.com/office/officeart/2018/2/layout/IconLabelList"/>
    <dgm:cxn modelId="{3FE481DF-9F0F-498C-9F92-23DA207FA993}" type="presParOf" srcId="{8365BF2B-F61C-4786-A5FE-E54FD6FE59F0}" destId="{2A1E09CA-1266-4D19-AAF1-3D2716DC32DA}" srcOrd="1" destOrd="0" presId="urn:microsoft.com/office/officeart/2018/2/layout/IconLabelList"/>
    <dgm:cxn modelId="{EA4AFF1D-6344-43ED-BCDC-F1B25E2C9983}" type="presParOf" srcId="{8365BF2B-F61C-4786-A5FE-E54FD6FE59F0}" destId="{765390E4-B254-40F9-A357-49E94DEFE105}" srcOrd="2" destOrd="0" presId="urn:microsoft.com/office/officeart/2018/2/layout/IconLabelList"/>
    <dgm:cxn modelId="{503E1904-6F9F-4493-9D81-B4ADFBD4521C}" type="presParOf" srcId="{BE3FA39F-4131-4306-B060-42AFD9F3902C}" destId="{91CDC1C4-F4FD-4985-823F-DFD9A0B84794}" srcOrd="5" destOrd="0" presId="urn:microsoft.com/office/officeart/2018/2/layout/IconLabelList"/>
    <dgm:cxn modelId="{D91D0D2A-4D70-4469-B8BA-DE4A62EFFD2A}" type="presParOf" srcId="{BE3FA39F-4131-4306-B060-42AFD9F3902C}" destId="{8714AE59-2B40-45AB-8953-DBF363C40F92}" srcOrd="6" destOrd="0" presId="urn:microsoft.com/office/officeart/2018/2/layout/IconLabelList"/>
    <dgm:cxn modelId="{1EB3CFD2-0797-434E-A748-29EB5D7D41E7}" type="presParOf" srcId="{8714AE59-2B40-45AB-8953-DBF363C40F92}" destId="{F9586081-8ED0-4797-91A6-FA39D9659C13}" srcOrd="0" destOrd="0" presId="urn:microsoft.com/office/officeart/2018/2/layout/IconLabelList"/>
    <dgm:cxn modelId="{15C3D555-E017-4B26-9D5C-0BC132A2C92C}" type="presParOf" srcId="{8714AE59-2B40-45AB-8953-DBF363C40F92}" destId="{8F2671A9-059C-4DD6-B2B1-979A8281AB27}" srcOrd="1" destOrd="0" presId="urn:microsoft.com/office/officeart/2018/2/layout/IconLabelList"/>
    <dgm:cxn modelId="{02E38339-D783-46D4-A878-BDBD6883BC20}" type="presParOf" srcId="{8714AE59-2B40-45AB-8953-DBF363C40F92}" destId="{DD127116-C5F9-4F91-9523-66FE6E04862B}" srcOrd="2" destOrd="0" presId="urn:microsoft.com/office/officeart/2018/2/layout/IconLabelList"/>
    <dgm:cxn modelId="{DF7BD938-8A13-4EBA-862F-913204DD979F}" type="presParOf" srcId="{BE3FA39F-4131-4306-B060-42AFD9F3902C}" destId="{E5B7CCC4-80EE-45D2-A1D0-93FB10050632}" srcOrd="7" destOrd="0" presId="urn:microsoft.com/office/officeart/2018/2/layout/IconLabelList"/>
    <dgm:cxn modelId="{2D044D03-9824-46F2-B6D0-39D95AD596A5}" type="presParOf" srcId="{BE3FA39F-4131-4306-B060-42AFD9F3902C}" destId="{69F3D8DA-5CA8-430B-8F9F-4A53F01091FE}" srcOrd="8" destOrd="0" presId="urn:microsoft.com/office/officeart/2018/2/layout/IconLabelList"/>
    <dgm:cxn modelId="{FE566E2E-6A19-486B-80BF-E7B1D88077C5}" type="presParOf" srcId="{69F3D8DA-5CA8-430B-8F9F-4A53F01091FE}" destId="{81632D01-8ACC-446E-AF89-FC81F97D0B46}" srcOrd="0" destOrd="0" presId="urn:microsoft.com/office/officeart/2018/2/layout/IconLabelList"/>
    <dgm:cxn modelId="{257A5DBF-4B10-4B02-BB0B-8F58133807F5}" type="presParOf" srcId="{69F3D8DA-5CA8-430B-8F9F-4A53F01091FE}" destId="{2B987265-E0E1-441C-A6A5-061A3F71055E}" srcOrd="1" destOrd="0" presId="urn:microsoft.com/office/officeart/2018/2/layout/IconLabelList"/>
    <dgm:cxn modelId="{4E334498-223D-4B8E-B626-A65FE8BC3419}" type="presParOf" srcId="{69F3D8DA-5CA8-430B-8F9F-4A53F01091FE}" destId="{222CEFE1-EC29-4E48-8F4B-73B50669F1CA}" srcOrd="2" destOrd="0" presId="urn:microsoft.com/office/officeart/2018/2/layout/IconLabelList"/>
    <dgm:cxn modelId="{26017516-785E-4159-BA72-874DCAEB7708}" type="presParOf" srcId="{BE3FA39F-4131-4306-B060-42AFD9F3902C}" destId="{AF60B8F5-91BB-4F00-9483-9E2BB55A7989}" srcOrd="9" destOrd="0" presId="urn:microsoft.com/office/officeart/2018/2/layout/IconLabelList"/>
    <dgm:cxn modelId="{C3E58B9C-BAE7-4058-9E9F-23DE1233DCA6}" type="presParOf" srcId="{BE3FA39F-4131-4306-B060-42AFD9F3902C}" destId="{D1B56BB6-4095-45AC-8165-9A13E0DC8E32}" srcOrd="10" destOrd="0" presId="urn:microsoft.com/office/officeart/2018/2/layout/IconLabelList"/>
    <dgm:cxn modelId="{D414E34D-C23C-447A-9FA8-0828DD3D8BC0}" type="presParOf" srcId="{D1B56BB6-4095-45AC-8165-9A13E0DC8E32}" destId="{06DDF5E0-6BBC-4309-B001-E05C3EEC2B68}" srcOrd="0" destOrd="0" presId="urn:microsoft.com/office/officeart/2018/2/layout/IconLabelList"/>
    <dgm:cxn modelId="{D0BD3546-E090-4450-8BF5-AEEE2D70C29E}" type="presParOf" srcId="{D1B56BB6-4095-45AC-8165-9A13E0DC8E32}" destId="{4378EAC7-5B38-46A2-B183-7CDCF210A654}" srcOrd="1" destOrd="0" presId="urn:microsoft.com/office/officeart/2018/2/layout/IconLabelList"/>
    <dgm:cxn modelId="{F00FE261-B332-432F-BCB7-41741FFA68F4}" type="presParOf" srcId="{D1B56BB6-4095-45AC-8165-9A13E0DC8E32}" destId="{A3D270E1-B9D1-49BF-90A1-F3E370A6F20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129D8C-2E6A-47C2-B496-071725352F6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1A750A6-832E-4D8F-B502-444A536A5EBF}">
      <dgm:prSet/>
      <dgm:spPr/>
      <dgm:t>
        <a:bodyPr/>
        <a:lstStyle/>
        <a:p>
          <a:pPr>
            <a:defRPr cap="all"/>
          </a:pPr>
          <a:r>
            <a:rPr lang="en-US"/>
            <a:t>• Pequenas e médias empresas</a:t>
          </a:r>
        </a:p>
      </dgm:t>
    </dgm:pt>
    <dgm:pt modelId="{9C43DD95-B07E-4BF6-BEAC-B42587F9165A}" type="parTrans" cxnId="{764A4CA2-A4B8-4E70-B680-5D3741E05B2D}">
      <dgm:prSet/>
      <dgm:spPr/>
      <dgm:t>
        <a:bodyPr/>
        <a:lstStyle/>
        <a:p>
          <a:endParaRPr lang="en-US"/>
        </a:p>
      </dgm:t>
    </dgm:pt>
    <dgm:pt modelId="{8AE4719D-0CB7-449E-984D-0775A397DFA3}" type="sibTrans" cxnId="{764A4CA2-A4B8-4E70-B680-5D3741E05B2D}">
      <dgm:prSet/>
      <dgm:spPr/>
      <dgm:t>
        <a:bodyPr/>
        <a:lstStyle/>
        <a:p>
          <a:endParaRPr lang="en-US"/>
        </a:p>
      </dgm:t>
    </dgm:pt>
    <dgm:pt modelId="{6FA6174F-9A4E-4FCF-B845-35D923987288}">
      <dgm:prSet/>
      <dgm:spPr/>
      <dgm:t>
        <a:bodyPr/>
        <a:lstStyle/>
        <a:p>
          <a:pPr>
            <a:defRPr cap="all"/>
          </a:pPr>
          <a:r>
            <a:rPr lang="en-US"/>
            <a:t>• Departamentos de RH</a:t>
          </a:r>
        </a:p>
      </dgm:t>
    </dgm:pt>
    <dgm:pt modelId="{2B115B4B-4FA2-46C0-A316-FF869D2FD8C9}" type="parTrans" cxnId="{8C2E80F2-3BD5-49E5-B9E0-5C82C94DADDF}">
      <dgm:prSet/>
      <dgm:spPr/>
      <dgm:t>
        <a:bodyPr/>
        <a:lstStyle/>
        <a:p>
          <a:endParaRPr lang="en-US"/>
        </a:p>
      </dgm:t>
    </dgm:pt>
    <dgm:pt modelId="{882D2B95-DA6C-46A6-99FB-3293E66D20B8}" type="sibTrans" cxnId="{8C2E80F2-3BD5-49E5-B9E0-5C82C94DADDF}">
      <dgm:prSet/>
      <dgm:spPr/>
      <dgm:t>
        <a:bodyPr/>
        <a:lstStyle/>
        <a:p>
          <a:endParaRPr lang="en-US"/>
        </a:p>
      </dgm:t>
    </dgm:pt>
    <dgm:pt modelId="{43C4B5B1-EBAE-4D1A-871F-D6D43F37FB45}">
      <dgm:prSet/>
      <dgm:spPr/>
      <dgm:t>
        <a:bodyPr/>
        <a:lstStyle/>
        <a:p>
          <a:pPr>
            <a:defRPr cap="all"/>
          </a:pPr>
          <a:r>
            <a:rPr lang="en-US"/>
            <a:t>• Escritórios de contabilidade</a:t>
          </a:r>
        </a:p>
      </dgm:t>
    </dgm:pt>
    <dgm:pt modelId="{0EA5588E-4623-4BBE-A057-CBB405239A8C}" type="parTrans" cxnId="{319C2808-A1FE-4860-9F4E-8AB66C962066}">
      <dgm:prSet/>
      <dgm:spPr/>
      <dgm:t>
        <a:bodyPr/>
        <a:lstStyle/>
        <a:p>
          <a:endParaRPr lang="en-US"/>
        </a:p>
      </dgm:t>
    </dgm:pt>
    <dgm:pt modelId="{F0182D24-21D8-4663-BFD4-965B8B159F56}" type="sibTrans" cxnId="{319C2808-A1FE-4860-9F4E-8AB66C962066}">
      <dgm:prSet/>
      <dgm:spPr/>
      <dgm:t>
        <a:bodyPr/>
        <a:lstStyle/>
        <a:p>
          <a:endParaRPr lang="en-US"/>
        </a:p>
      </dgm:t>
    </dgm:pt>
    <dgm:pt modelId="{22F25568-264F-4419-8EBC-1B5ADA9D3E8D}">
      <dgm:prSet/>
      <dgm:spPr/>
      <dgm:t>
        <a:bodyPr/>
        <a:lstStyle/>
        <a:p>
          <a:pPr>
            <a:defRPr cap="all"/>
          </a:pPr>
          <a:r>
            <a:rPr lang="en-US"/>
            <a:t>• Organizações que lidam com documentos mensais recorrentes</a:t>
          </a:r>
        </a:p>
      </dgm:t>
    </dgm:pt>
    <dgm:pt modelId="{D2FCAEF0-90CA-4B3A-85E8-781FA71D7C48}" type="parTrans" cxnId="{50B2413C-15D6-4256-AEEA-772C0AEEC484}">
      <dgm:prSet/>
      <dgm:spPr/>
      <dgm:t>
        <a:bodyPr/>
        <a:lstStyle/>
        <a:p>
          <a:endParaRPr lang="en-US"/>
        </a:p>
      </dgm:t>
    </dgm:pt>
    <dgm:pt modelId="{F9B687E1-21CF-4B59-ADE5-2E50B70EAC0A}" type="sibTrans" cxnId="{50B2413C-15D6-4256-AEEA-772C0AEEC484}">
      <dgm:prSet/>
      <dgm:spPr/>
      <dgm:t>
        <a:bodyPr/>
        <a:lstStyle/>
        <a:p>
          <a:endParaRPr lang="en-US"/>
        </a:p>
      </dgm:t>
    </dgm:pt>
    <dgm:pt modelId="{87364A1F-75F7-4DCA-8A09-787CA767F775}" type="pres">
      <dgm:prSet presAssocID="{B4129D8C-2E6A-47C2-B496-071725352F6F}" presName="root" presStyleCnt="0">
        <dgm:presLayoutVars>
          <dgm:dir/>
          <dgm:resizeHandles val="exact"/>
        </dgm:presLayoutVars>
      </dgm:prSet>
      <dgm:spPr/>
    </dgm:pt>
    <dgm:pt modelId="{A7426868-E148-40CD-A6F2-E59376BBDB00}" type="pres">
      <dgm:prSet presAssocID="{31A750A6-832E-4D8F-B502-444A536A5EBF}" presName="compNode" presStyleCnt="0"/>
      <dgm:spPr/>
    </dgm:pt>
    <dgm:pt modelId="{D9C527AE-F938-40DE-B869-47B579DCA35B}" type="pres">
      <dgm:prSet presAssocID="{31A750A6-832E-4D8F-B502-444A536A5EBF}" presName="iconBgRect" presStyleLbl="bgShp" presStyleIdx="0" presStyleCnt="4"/>
      <dgm:spPr/>
    </dgm:pt>
    <dgm:pt modelId="{C19FECD4-747A-4070-9A4B-F6C42F3F09A8}" type="pres">
      <dgm:prSet presAssocID="{31A750A6-832E-4D8F-B502-444A536A5E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dade"/>
        </a:ext>
      </dgm:extLst>
    </dgm:pt>
    <dgm:pt modelId="{F2CE7533-68AC-4BA9-AB07-234715DCEAB5}" type="pres">
      <dgm:prSet presAssocID="{31A750A6-832E-4D8F-B502-444A536A5EBF}" presName="spaceRect" presStyleCnt="0"/>
      <dgm:spPr/>
    </dgm:pt>
    <dgm:pt modelId="{EE929ED6-918C-4F52-B03A-9F3BBDE4DC2F}" type="pres">
      <dgm:prSet presAssocID="{31A750A6-832E-4D8F-B502-444A536A5EBF}" presName="textRect" presStyleLbl="revTx" presStyleIdx="0" presStyleCnt="4">
        <dgm:presLayoutVars>
          <dgm:chMax val="1"/>
          <dgm:chPref val="1"/>
        </dgm:presLayoutVars>
      </dgm:prSet>
      <dgm:spPr/>
    </dgm:pt>
    <dgm:pt modelId="{08C2BBEB-F93C-4F97-9975-92BCCD953282}" type="pres">
      <dgm:prSet presAssocID="{8AE4719D-0CB7-449E-984D-0775A397DFA3}" presName="sibTrans" presStyleCnt="0"/>
      <dgm:spPr/>
    </dgm:pt>
    <dgm:pt modelId="{C2A6FF4C-7DD5-4065-B891-5F4C858B6ACF}" type="pres">
      <dgm:prSet presAssocID="{6FA6174F-9A4E-4FCF-B845-35D923987288}" presName="compNode" presStyleCnt="0"/>
      <dgm:spPr/>
    </dgm:pt>
    <dgm:pt modelId="{46FBA937-148D-42F9-8EA5-6B841605182D}" type="pres">
      <dgm:prSet presAssocID="{6FA6174F-9A4E-4FCF-B845-35D923987288}" presName="iconBgRect" presStyleLbl="bgShp" presStyleIdx="1" presStyleCnt="4"/>
      <dgm:spPr/>
    </dgm:pt>
    <dgm:pt modelId="{30991A3A-7574-4928-AB1E-D6930AC10288}" type="pres">
      <dgm:prSet presAssocID="{6FA6174F-9A4E-4FCF-B845-35D9239872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união"/>
        </a:ext>
      </dgm:extLst>
    </dgm:pt>
    <dgm:pt modelId="{31919D60-318F-4FB7-A29D-0F637F9186F4}" type="pres">
      <dgm:prSet presAssocID="{6FA6174F-9A4E-4FCF-B845-35D923987288}" presName="spaceRect" presStyleCnt="0"/>
      <dgm:spPr/>
    </dgm:pt>
    <dgm:pt modelId="{0F645B12-FA13-4F3D-AECB-EB92F5259FF6}" type="pres">
      <dgm:prSet presAssocID="{6FA6174F-9A4E-4FCF-B845-35D923987288}" presName="textRect" presStyleLbl="revTx" presStyleIdx="1" presStyleCnt="4">
        <dgm:presLayoutVars>
          <dgm:chMax val="1"/>
          <dgm:chPref val="1"/>
        </dgm:presLayoutVars>
      </dgm:prSet>
      <dgm:spPr/>
    </dgm:pt>
    <dgm:pt modelId="{77396A22-FAEB-4DF5-B2AB-05EB2F9C493E}" type="pres">
      <dgm:prSet presAssocID="{882D2B95-DA6C-46A6-99FB-3293E66D20B8}" presName="sibTrans" presStyleCnt="0"/>
      <dgm:spPr/>
    </dgm:pt>
    <dgm:pt modelId="{A867B659-99CF-4BE3-ADD5-F1D978FB2635}" type="pres">
      <dgm:prSet presAssocID="{43C4B5B1-EBAE-4D1A-871F-D6D43F37FB45}" presName="compNode" presStyleCnt="0"/>
      <dgm:spPr/>
    </dgm:pt>
    <dgm:pt modelId="{47BCD5E0-10F6-4CBA-91DC-0A7AAA678260}" type="pres">
      <dgm:prSet presAssocID="{43C4B5B1-EBAE-4D1A-871F-D6D43F37FB45}" presName="iconBgRect" presStyleLbl="bgShp" presStyleIdx="2" presStyleCnt="4"/>
      <dgm:spPr/>
    </dgm:pt>
    <dgm:pt modelId="{75D98DDD-2D1E-494B-9F65-011437A7DCE1}" type="pres">
      <dgm:prSet presAssocID="{43C4B5B1-EBAE-4D1A-871F-D6D43F37FB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77F2CC7D-4F97-4395-A73A-2635A51A9F70}" type="pres">
      <dgm:prSet presAssocID="{43C4B5B1-EBAE-4D1A-871F-D6D43F37FB45}" presName="spaceRect" presStyleCnt="0"/>
      <dgm:spPr/>
    </dgm:pt>
    <dgm:pt modelId="{C2DECFEA-A98C-43A0-A289-C99066967D13}" type="pres">
      <dgm:prSet presAssocID="{43C4B5B1-EBAE-4D1A-871F-D6D43F37FB45}" presName="textRect" presStyleLbl="revTx" presStyleIdx="2" presStyleCnt="4">
        <dgm:presLayoutVars>
          <dgm:chMax val="1"/>
          <dgm:chPref val="1"/>
        </dgm:presLayoutVars>
      </dgm:prSet>
      <dgm:spPr/>
    </dgm:pt>
    <dgm:pt modelId="{7B4E1BAE-43C1-4FD8-9EDA-0E005952EB44}" type="pres">
      <dgm:prSet presAssocID="{F0182D24-21D8-4663-BFD4-965B8B159F56}" presName="sibTrans" presStyleCnt="0"/>
      <dgm:spPr/>
    </dgm:pt>
    <dgm:pt modelId="{7B318F61-D08C-43B3-A16D-00D27F3649DA}" type="pres">
      <dgm:prSet presAssocID="{22F25568-264F-4419-8EBC-1B5ADA9D3E8D}" presName="compNode" presStyleCnt="0"/>
      <dgm:spPr/>
    </dgm:pt>
    <dgm:pt modelId="{3DE0B905-CAA9-465B-B51C-6A0B32F9D4E6}" type="pres">
      <dgm:prSet presAssocID="{22F25568-264F-4419-8EBC-1B5ADA9D3E8D}" presName="iconBgRect" presStyleLbl="bgShp" presStyleIdx="3" presStyleCnt="4"/>
      <dgm:spPr/>
    </dgm:pt>
    <dgm:pt modelId="{EF1EF5A5-4926-499A-B497-539DC00365BC}" type="pres">
      <dgm:prSet presAssocID="{22F25568-264F-4419-8EBC-1B5ADA9D3E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2ED50AF1-0596-4CE6-BF36-C5F11AF7D79E}" type="pres">
      <dgm:prSet presAssocID="{22F25568-264F-4419-8EBC-1B5ADA9D3E8D}" presName="spaceRect" presStyleCnt="0"/>
      <dgm:spPr/>
    </dgm:pt>
    <dgm:pt modelId="{E9BC5AFB-C521-4D4F-8012-77E03CF08999}" type="pres">
      <dgm:prSet presAssocID="{22F25568-264F-4419-8EBC-1B5ADA9D3E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19C2808-A1FE-4860-9F4E-8AB66C962066}" srcId="{B4129D8C-2E6A-47C2-B496-071725352F6F}" destId="{43C4B5B1-EBAE-4D1A-871F-D6D43F37FB45}" srcOrd="2" destOrd="0" parTransId="{0EA5588E-4623-4BBE-A057-CBB405239A8C}" sibTransId="{F0182D24-21D8-4663-BFD4-965B8B159F56}"/>
    <dgm:cxn modelId="{50B2413C-15D6-4256-AEEA-772C0AEEC484}" srcId="{B4129D8C-2E6A-47C2-B496-071725352F6F}" destId="{22F25568-264F-4419-8EBC-1B5ADA9D3E8D}" srcOrd="3" destOrd="0" parTransId="{D2FCAEF0-90CA-4B3A-85E8-781FA71D7C48}" sibTransId="{F9B687E1-21CF-4B59-ADE5-2E50B70EAC0A}"/>
    <dgm:cxn modelId="{764A4CA2-A4B8-4E70-B680-5D3741E05B2D}" srcId="{B4129D8C-2E6A-47C2-B496-071725352F6F}" destId="{31A750A6-832E-4D8F-B502-444A536A5EBF}" srcOrd="0" destOrd="0" parTransId="{9C43DD95-B07E-4BF6-BEAC-B42587F9165A}" sibTransId="{8AE4719D-0CB7-449E-984D-0775A397DFA3}"/>
    <dgm:cxn modelId="{17A3ECB0-EF24-4C4E-84AC-F363745C4EAB}" type="presOf" srcId="{31A750A6-832E-4D8F-B502-444A536A5EBF}" destId="{EE929ED6-918C-4F52-B03A-9F3BBDE4DC2F}" srcOrd="0" destOrd="0" presId="urn:microsoft.com/office/officeart/2018/5/layout/IconCircleLabelList"/>
    <dgm:cxn modelId="{C3C0A6C6-7A3B-4BA7-A7BA-24A42963077E}" type="presOf" srcId="{43C4B5B1-EBAE-4D1A-871F-D6D43F37FB45}" destId="{C2DECFEA-A98C-43A0-A289-C99066967D13}" srcOrd="0" destOrd="0" presId="urn:microsoft.com/office/officeart/2018/5/layout/IconCircleLabelList"/>
    <dgm:cxn modelId="{5603B5DE-C55D-4802-ACD7-98D9A27F1F1E}" type="presOf" srcId="{6FA6174F-9A4E-4FCF-B845-35D923987288}" destId="{0F645B12-FA13-4F3D-AECB-EB92F5259FF6}" srcOrd="0" destOrd="0" presId="urn:microsoft.com/office/officeart/2018/5/layout/IconCircleLabelList"/>
    <dgm:cxn modelId="{4296CCE8-D5CA-4295-B397-32BD5D8CD892}" type="presOf" srcId="{22F25568-264F-4419-8EBC-1B5ADA9D3E8D}" destId="{E9BC5AFB-C521-4D4F-8012-77E03CF08999}" srcOrd="0" destOrd="0" presId="urn:microsoft.com/office/officeart/2018/5/layout/IconCircleLabelList"/>
    <dgm:cxn modelId="{8C2E80F2-3BD5-49E5-B9E0-5C82C94DADDF}" srcId="{B4129D8C-2E6A-47C2-B496-071725352F6F}" destId="{6FA6174F-9A4E-4FCF-B845-35D923987288}" srcOrd="1" destOrd="0" parTransId="{2B115B4B-4FA2-46C0-A316-FF869D2FD8C9}" sibTransId="{882D2B95-DA6C-46A6-99FB-3293E66D20B8}"/>
    <dgm:cxn modelId="{D35108FF-9809-444C-A910-32CD18C1D929}" type="presOf" srcId="{B4129D8C-2E6A-47C2-B496-071725352F6F}" destId="{87364A1F-75F7-4DCA-8A09-787CA767F775}" srcOrd="0" destOrd="0" presId="urn:microsoft.com/office/officeart/2018/5/layout/IconCircleLabelList"/>
    <dgm:cxn modelId="{E3EA6AD5-B459-44AC-B314-642A4FA50122}" type="presParOf" srcId="{87364A1F-75F7-4DCA-8A09-787CA767F775}" destId="{A7426868-E148-40CD-A6F2-E59376BBDB00}" srcOrd="0" destOrd="0" presId="urn:microsoft.com/office/officeart/2018/5/layout/IconCircleLabelList"/>
    <dgm:cxn modelId="{178AC7ED-C5CB-4321-8DCC-26A9E648CA0B}" type="presParOf" srcId="{A7426868-E148-40CD-A6F2-E59376BBDB00}" destId="{D9C527AE-F938-40DE-B869-47B579DCA35B}" srcOrd="0" destOrd="0" presId="urn:microsoft.com/office/officeart/2018/5/layout/IconCircleLabelList"/>
    <dgm:cxn modelId="{F7CE58BB-0272-4C00-862C-93E79D13F1B7}" type="presParOf" srcId="{A7426868-E148-40CD-A6F2-E59376BBDB00}" destId="{C19FECD4-747A-4070-9A4B-F6C42F3F09A8}" srcOrd="1" destOrd="0" presId="urn:microsoft.com/office/officeart/2018/5/layout/IconCircleLabelList"/>
    <dgm:cxn modelId="{5CE968FA-0478-433A-9684-716BC619D32D}" type="presParOf" srcId="{A7426868-E148-40CD-A6F2-E59376BBDB00}" destId="{F2CE7533-68AC-4BA9-AB07-234715DCEAB5}" srcOrd="2" destOrd="0" presId="urn:microsoft.com/office/officeart/2018/5/layout/IconCircleLabelList"/>
    <dgm:cxn modelId="{5C01151E-9475-49AD-90CB-8C4824C68729}" type="presParOf" srcId="{A7426868-E148-40CD-A6F2-E59376BBDB00}" destId="{EE929ED6-918C-4F52-B03A-9F3BBDE4DC2F}" srcOrd="3" destOrd="0" presId="urn:microsoft.com/office/officeart/2018/5/layout/IconCircleLabelList"/>
    <dgm:cxn modelId="{B4B899A9-05E6-4DA7-A938-EDB497062858}" type="presParOf" srcId="{87364A1F-75F7-4DCA-8A09-787CA767F775}" destId="{08C2BBEB-F93C-4F97-9975-92BCCD953282}" srcOrd="1" destOrd="0" presId="urn:microsoft.com/office/officeart/2018/5/layout/IconCircleLabelList"/>
    <dgm:cxn modelId="{7B8195C9-A5E5-49EB-A90A-5B270F94D11F}" type="presParOf" srcId="{87364A1F-75F7-4DCA-8A09-787CA767F775}" destId="{C2A6FF4C-7DD5-4065-B891-5F4C858B6ACF}" srcOrd="2" destOrd="0" presId="urn:microsoft.com/office/officeart/2018/5/layout/IconCircleLabelList"/>
    <dgm:cxn modelId="{45E0067E-6D2A-4D58-93EA-C31BED27799F}" type="presParOf" srcId="{C2A6FF4C-7DD5-4065-B891-5F4C858B6ACF}" destId="{46FBA937-148D-42F9-8EA5-6B841605182D}" srcOrd="0" destOrd="0" presId="urn:microsoft.com/office/officeart/2018/5/layout/IconCircleLabelList"/>
    <dgm:cxn modelId="{F3DCC7FE-2275-4EF0-A89E-C905595A8B5E}" type="presParOf" srcId="{C2A6FF4C-7DD5-4065-B891-5F4C858B6ACF}" destId="{30991A3A-7574-4928-AB1E-D6930AC10288}" srcOrd="1" destOrd="0" presId="urn:microsoft.com/office/officeart/2018/5/layout/IconCircleLabelList"/>
    <dgm:cxn modelId="{6F4C3D0F-96C2-49A9-BF7D-A63E70BFD3D3}" type="presParOf" srcId="{C2A6FF4C-7DD5-4065-B891-5F4C858B6ACF}" destId="{31919D60-318F-4FB7-A29D-0F637F9186F4}" srcOrd="2" destOrd="0" presId="urn:microsoft.com/office/officeart/2018/5/layout/IconCircleLabelList"/>
    <dgm:cxn modelId="{C6505EE7-3D89-482B-8E86-4937488D6278}" type="presParOf" srcId="{C2A6FF4C-7DD5-4065-B891-5F4C858B6ACF}" destId="{0F645B12-FA13-4F3D-AECB-EB92F5259FF6}" srcOrd="3" destOrd="0" presId="urn:microsoft.com/office/officeart/2018/5/layout/IconCircleLabelList"/>
    <dgm:cxn modelId="{21152200-EA27-4D83-8451-F622765FA082}" type="presParOf" srcId="{87364A1F-75F7-4DCA-8A09-787CA767F775}" destId="{77396A22-FAEB-4DF5-B2AB-05EB2F9C493E}" srcOrd="3" destOrd="0" presId="urn:microsoft.com/office/officeart/2018/5/layout/IconCircleLabelList"/>
    <dgm:cxn modelId="{C7FAECE2-CBDB-4085-BF75-4B10D74BEF18}" type="presParOf" srcId="{87364A1F-75F7-4DCA-8A09-787CA767F775}" destId="{A867B659-99CF-4BE3-ADD5-F1D978FB2635}" srcOrd="4" destOrd="0" presId="urn:microsoft.com/office/officeart/2018/5/layout/IconCircleLabelList"/>
    <dgm:cxn modelId="{177341A1-E575-4B6D-B4C6-2D6A079A4A24}" type="presParOf" srcId="{A867B659-99CF-4BE3-ADD5-F1D978FB2635}" destId="{47BCD5E0-10F6-4CBA-91DC-0A7AAA678260}" srcOrd="0" destOrd="0" presId="urn:microsoft.com/office/officeart/2018/5/layout/IconCircleLabelList"/>
    <dgm:cxn modelId="{739E1F82-BD71-4A51-B866-E1EB41AB38ED}" type="presParOf" srcId="{A867B659-99CF-4BE3-ADD5-F1D978FB2635}" destId="{75D98DDD-2D1E-494B-9F65-011437A7DCE1}" srcOrd="1" destOrd="0" presId="urn:microsoft.com/office/officeart/2018/5/layout/IconCircleLabelList"/>
    <dgm:cxn modelId="{D9DB599E-3038-466C-A2CB-A129D116DAB9}" type="presParOf" srcId="{A867B659-99CF-4BE3-ADD5-F1D978FB2635}" destId="{77F2CC7D-4F97-4395-A73A-2635A51A9F70}" srcOrd="2" destOrd="0" presId="urn:microsoft.com/office/officeart/2018/5/layout/IconCircleLabelList"/>
    <dgm:cxn modelId="{42B951A0-07B3-4A81-A6E2-D6993078CB48}" type="presParOf" srcId="{A867B659-99CF-4BE3-ADD5-F1D978FB2635}" destId="{C2DECFEA-A98C-43A0-A289-C99066967D13}" srcOrd="3" destOrd="0" presId="urn:microsoft.com/office/officeart/2018/5/layout/IconCircleLabelList"/>
    <dgm:cxn modelId="{E07285EA-9C85-49D5-AFCC-2F3B633AB92B}" type="presParOf" srcId="{87364A1F-75F7-4DCA-8A09-787CA767F775}" destId="{7B4E1BAE-43C1-4FD8-9EDA-0E005952EB44}" srcOrd="5" destOrd="0" presId="urn:microsoft.com/office/officeart/2018/5/layout/IconCircleLabelList"/>
    <dgm:cxn modelId="{CA5E404D-E9C0-4788-BD8A-023975713B9A}" type="presParOf" srcId="{87364A1F-75F7-4DCA-8A09-787CA767F775}" destId="{7B318F61-D08C-43B3-A16D-00D27F3649DA}" srcOrd="6" destOrd="0" presId="urn:microsoft.com/office/officeart/2018/5/layout/IconCircleLabelList"/>
    <dgm:cxn modelId="{F93B40B2-1DFE-4394-A76C-F574A53A42A5}" type="presParOf" srcId="{7B318F61-D08C-43B3-A16D-00D27F3649DA}" destId="{3DE0B905-CAA9-465B-B51C-6A0B32F9D4E6}" srcOrd="0" destOrd="0" presId="urn:microsoft.com/office/officeart/2018/5/layout/IconCircleLabelList"/>
    <dgm:cxn modelId="{F318A3AE-2923-40DC-A37F-D700B7B993BB}" type="presParOf" srcId="{7B318F61-D08C-43B3-A16D-00D27F3649DA}" destId="{EF1EF5A5-4926-499A-B497-539DC00365BC}" srcOrd="1" destOrd="0" presId="urn:microsoft.com/office/officeart/2018/5/layout/IconCircleLabelList"/>
    <dgm:cxn modelId="{C784BF4B-7564-4DBB-BE3A-3B15A7E50B51}" type="presParOf" srcId="{7B318F61-D08C-43B3-A16D-00D27F3649DA}" destId="{2ED50AF1-0596-4CE6-BF36-C5F11AF7D79E}" srcOrd="2" destOrd="0" presId="urn:microsoft.com/office/officeart/2018/5/layout/IconCircleLabelList"/>
    <dgm:cxn modelId="{09F2ED68-A94F-4273-8DBA-7879CE88E725}" type="presParOf" srcId="{7B318F61-D08C-43B3-A16D-00D27F3649DA}" destId="{E9BC5AFB-C521-4D4F-8012-77E03CF089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F60EF2-097D-488E-81BC-3640693955E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9A57E1A-FA2E-429F-B1F5-53A77A24C762}">
      <dgm:prSet/>
      <dgm:spPr/>
      <dgm:t>
        <a:bodyPr/>
        <a:lstStyle/>
        <a:p>
          <a:r>
            <a:rPr lang="en-US"/>
            <a:t>• Redução de tempo com tarefas operacionais</a:t>
          </a:r>
        </a:p>
      </dgm:t>
    </dgm:pt>
    <dgm:pt modelId="{F2E1E55B-4F1C-47EB-A9EA-2754D14FDEBC}" type="parTrans" cxnId="{77A16C7C-8E76-4F26-AB12-47B7AEB44ED1}">
      <dgm:prSet/>
      <dgm:spPr/>
      <dgm:t>
        <a:bodyPr/>
        <a:lstStyle/>
        <a:p>
          <a:endParaRPr lang="en-US"/>
        </a:p>
      </dgm:t>
    </dgm:pt>
    <dgm:pt modelId="{A2AAEF7D-49F4-410E-8F53-5267D49BEBC4}" type="sibTrans" cxnId="{77A16C7C-8E76-4F26-AB12-47B7AEB44ED1}">
      <dgm:prSet/>
      <dgm:spPr/>
      <dgm:t>
        <a:bodyPr/>
        <a:lstStyle/>
        <a:p>
          <a:endParaRPr lang="en-US"/>
        </a:p>
      </dgm:t>
    </dgm:pt>
    <dgm:pt modelId="{48E072DF-FADD-4A9D-8208-F1E2385E4CD7}">
      <dgm:prSet/>
      <dgm:spPr/>
      <dgm:t>
        <a:bodyPr/>
        <a:lstStyle/>
        <a:p>
          <a:r>
            <a:rPr lang="en-US"/>
            <a:t>• Acesso seguro aos documentos</a:t>
          </a:r>
        </a:p>
      </dgm:t>
    </dgm:pt>
    <dgm:pt modelId="{5212101E-91DE-40D3-967E-633F42201326}" type="parTrans" cxnId="{68E7A870-2149-4E31-AAC4-049FE3128145}">
      <dgm:prSet/>
      <dgm:spPr/>
      <dgm:t>
        <a:bodyPr/>
        <a:lstStyle/>
        <a:p>
          <a:endParaRPr lang="en-US"/>
        </a:p>
      </dgm:t>
    </dgm:pt>
    <dgm:pt modelId="{CA385822-BF93-4875-BD04-1BFA54A4830F}" type="sibTrans" cxnId="{68E7A870-2149-4E31-AAC4-049FE3128145}">
      <dgm:prSet/>
      <dgm:spPr/>
      <dgm:t>
        <a:bodyPr/>
        <a:lstStyle/>
        <a:p>
          <a:endParaRPr lang="en-US"/>
        </a:p>
      </dgm:t>
    </dgm:pt>
    <dgm:pt modelId="{C75A276D-6A82-437D-B615-DAA79A3CB653}">
      <dgm:prSet/>
      <dgm:spPr/>
      <dgm:t>
        <a:bodyPr/>
        <a:lstStyle/>
        <a:p>
          <a:r>
            <a:rPr lang="en-US"/>
            <a:t>• Redução de papel e impressão</a:t>
          </a:r>
        </a:p>
      </dgm:t>
    </dgm:pt>
    <dgm:pt modelId="{5154F316-054A-4701-BC89-4C83402084A7}" type="parTrans" cxnId="{777F2EBD-BDCA-462C-8E41-E533566AF79F}">
      <dgm:prSet/>
      <dgm:spPr/>
      <dgm:t>
        <a:bodyPr/>
        <a:lstStyle/>
        <a:p>
          <a:endParaRPr lang="en-US"/>
        </a:p>
      </dgm:t>
    </dgm:pt>
    <dgm:pt modelId="{07613725-1689-41A7-BA70-BA2BF53EAB8E}" type="sibTrans" cxnId="{777F2EBD-BDCA-462C-8E41-E533566AF79F}">
      <dgm:prSet/>
      <dgm:spPr/>
      <dgm:t>
        <a:bodyPr/>
        <a:lstStyle/>
        <a:p>
          <a:endParaRPr lang="en-US"/>
        </a:p>
      </dgm:t>
    </dgm:pt>
    <dgm:pt modelId="{2A74B45D-271C-401D-98E8-9B7D5A6ED2E9}">
      <dgm:prSet/>
      <dgm:spPr/>
      <dgm:t>
        <a:bodyPr/>
        <a:lstStyle/>
        <a:p>
          <a:r>
            <a:rPr lang="en-US"/>
            <a:t>• Histórico organizado e acessível</a:t>
          </a:r>
        </a:p>
      </dgm:t>
    </dgm:pt>
    <dgm:pt modelId="{666F7048-4DF2-457E-9E28-CB522F561536}" type="parTrans" cxnId="{F4B3F52C-2B80-4EAF-AF92-2551AE85525F}">
      <dgm:prSet/>
      <dgm:spPr/>
      <dgm:t>
        <a:bodyPr/>
        <a:lstStyle/>
        <a:p>
          <a:endParaRPr lang="en-US"/>
        </a:p>
      </dgm:t>
    </dgm:pt>
    <dgm:pt modelId="{93426551-8153-4292-8AB2-492E744E2192}" type="sibTrans" cxnId="{F4B3F52C-2B80-4EAF-AF92-2551AE85525F}">
      <dgm:prSet/>
      <dgm:spPr/>
      <dgm:t>
        <a:bodyPr/>
        <a:lstStyle/>
        <a:p>
          <a:endParaRPr lang="en-US"/>
        </a:p>
      </dgm:t>
    </dgm:pt>
    <dgm:pt modelId="{CD9333EB-A4FA-4DB0-86FB-CAB1E8EA5D4A}">
      <dgm:prSet/>
      <dgm:spPr/>
      <dgm:t>
        <a:bodyPr/>
        <a:lstStyle/>
        <a:p>
          <a:r>
            <a:rPr lang="en-US"/>
            <a:t>• Rastreabilidade de acessos e downloads</a:t>
          </a:r>
        </a:p>
      </dgm:t>
    </dgm:pt>
    <dgm:pt modelId="{A759C01E-9A45-4362-9B70-8ABDAA4D371B}" type="parTrans" cxnId="{78F27C27-3CE3-4C61-9D9F-D6CC9AA584E1}">
      <dgm:prSet/>
      <dgm:spPr/>
      <dgm:t>
        <a:bodyPr/>
        <a:lstStyle/>
        <a:p>
          <a:endParaRPr lang="en-US"/>
        </a:p>
      </dgm:t>
    </dgm:pt>
    <dgm:pt modelId="{7B8AC672-D3EB-4AF8-92E7-D901F4BB7E67}" type="sibTrans" cxnId="{78F27C27-3CE3-4C61-9D9F-D6CC9AA584E1}">
      <dgm:prSet/>
      <dgm:spPr/>
      <dgm:t>
        <a:bodyPr/>
        <a:lstStyle/>
        <a:p>
          <a:endParaRPr lang="en-US"/>
        </a:p>
      </dgm:t>
    </dgm:pt>
    <dgm:pt modelId="{616F93C5-31B8-4575-8F02-72F67D140A25}" type="pres">
      <dgm:prSet presAssocID="{77F60EF2-097D-488E-81BC-3640693955E1}" presName="root" presStyleCnt="0">
        <dgm:presLayoutVars>
          <dgm:dir/>
          <dgm:resizeHandles val="exact"/>
        </dgm:presLayoutVars>
      </dgm:prSet>
      <dgm:spPr/>
    </dgm:pt>
    <dgm:pt modelId="{E16DB5A6-F738-44F6-95D8-C85E30C09D5B}" type="pres">
      <dgm:prSet presAssocID="{79A57E1A-FA2E-429F-B1F5-53A77A24C762}" presName="compNode" presStyleCnt="0"/>
      <dgm:spPr/>
    </dgm:pt>
    <dgm:pt modelId="{17AEB432-ACD6-48EB-A975-5169859DB099}" type="pres">
      <dgm:prSet presAssocID="{79A57E1A-FA2E-429F-B1F5-53A77A24C7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6B1B059-DC59-44FC-BDC8-8A5F3EBACB8C}" type="pres">
      <dgm:prSet presAssocID="{79A57E1A-FA2E-429F-B1F5-53A77A24C762}" presName="spaceRect" presStyleCnt="0"/>
      <dgm:spPr/>
    </dgm:pt>
    <dgm:pt modelId="{4DE97593-CA52-4FAA-93E5-877C54098957}" type="pres">
      <dgm:prSet presAssocID="{79A57E1A-FA2E-429F-B1F5-53A77A24C762}" presName="textRect" presStyleLbl="revTx" presStyleIdx="0" presStyleCnt="5">
        <dgm:presLayoutVars>
          <dgm:chMax val="1"/>
          <dgm:chPref val="1"/>
        </dgm:presLayoutVars>
      </dgm:prSet>
      <dgm:spPr/>
    </dgm:pt>
    <dgm:pt modelId="{CB5C0202-1D77-4122-8361-6CD6652A28BF}" type="pres">
      <dgm:prSet presAssocID="{A2AAEF7D-49F4-410E-8F53-5267D49BEBC4}" presName="sibTrans" presStyleCnt="0"/>
      <dgm:spPr/>
    </dgm:pt>
    <dgm:pt modelId="{F477F96C-D3C4-4758-9759-626A258FD9A3}" type="pres">
      <dgm:prSet presAssocID="{48E072DF-FADD-4A9D-8208-F1E2385E4CD7}" presName="compNode" presStyleCnt="0"/>
      <dgm:spPr/>
    </dgm:pt>
    <dgm:pt modelId="{C135CC02-2C22-4743-A57C-1F9D19DA9146}" type="pres">
      <dgm:prSet presAssocID="{48E072DF-FADD-4A9D-8208-F1E2385E4C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5BB4268A-BE61-4144-B2EF-C82DEA9B09EF}" type="pres">
      <dgm:prSet presAssocID="{48E072DF-FADD-4A9D-8208-F1E2385E4CD7}" presName="spaceRect" presStyleCnt="0"/>
      <dgm:spPr/>
    </dgm:pt>
    <dgm:pt modelId="{884AACCB-75AC-43B4-82B9-5C363CCED0B4}" type="pres">
      <dgm:prSet presAssocID="{48E072DF-FADD-4A9D-8208-F1E2385E4CD7}" presName="textRect" presStyleLbl="revTx" presStyleIdx="1" presStyleCnt="5">
        <dgm:presLayoutVars>
          <dgm:chMax val="1"/>
          <dgm:chPref val="1"/>
        </dgm:presLayoutVars>
      </dgm:prSet>
      <dgm:spPr/>
    </dgm:pt>
    <dgm:pt modelId="{DA542819-EB85-487C-AD18-7C648612DB33}" type="pres">
      <dgm:prSet presAssocID="{CA385822-BF93-4875-BD04-1BFA54A4830F}" presName="sibTrans" presStyleCnt="0"/>
      <dgm:spPr/>
    </dgm:pt>
    <dgm:pt modelId="{D8223C93-2781-45CE-90C2-32E63F69203C}" type="pres">
      <dgm:prSet presAssocID="{C75A276D-6A82-437D-B615-DAA79A3CB653}" presName="compNode" presStyleCnt="0"/>
      <dgm:spPr/>
    </dgm:pt>
    <dgm:pt modelId="{8AB28507-CF25-457D-8258-F30ACE3019B8}" type="pres">
      <dgm:prSet presAssocID="{C75A276D-6A82-437D-B615-DAA79A3CB65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pressora"/>
        </a:ext>
      </dgm:extLst>
    </dgm:pt>
    <dgm:pt modelId="{435F4DE4-EDBA-447A-9765-A7682E727375}" type="pres">
      <dgm:prSet presAssocID="{C75A276D-6A82-437D-B615-DAA79A3CB653}" presName="spaceRect" presStyleCnt="0"/>
      <dgm:spPr/>
    </dgm:pt>
    <dgm:pt modelId="{A75C47B9-0A93-4E11-8BDC-6E5E5AF391EA}" type="pres">
      <dgm:prSet presAssocID="{C75A276D-6A82-437D-B615-DAA79A3CB653}" presName="textRect" presStyleLbl="revTx" presStyleIdx="2" presStyleCnt="5">
        <dgm:presLayoutVars>
          <dgm:chMax val="1"/>
          <dgm:chPref val="1"/>
        </dgm:presLayoutVars>
      </dgm:prSet>
      <dgm:spPr/>
    </dgm:pt>
    <dgm:pt modelId="{7D3BADA4-4FB0-40D5-A55C-596DA2DA7B0C}" type="pres">
      <dgm:prSet presAssocID="{07613725-1689-41A7-BA70-BA2BF53EAB8E}" presName="sibTrans" presStyleCnt="0"/>
      <dgm:spPr/>
    </dgm:pt>
    <dgm:pt modelId="{8C2E02D0-8F53-48B9-A0C3-02F8FC371AD9}" type="pres">
      <dgm:prSet presAssocID="{2A74B45D-271C-401D-98E8-9B7D5A6ED2E9}" presName="compNode" presStyleCnt="0"/>
      <dgm:spPr/>
    </dgm:pt>
    <dgm:pt modelId="{6A05363D-F56C-484C-BC0A-2AC0E64B6B2F}" type="pres">
      <dgm:prSet presAssocID="{2A74B45D-271C-401D-98E8-9B7D5A6ED2E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"/>
        </a:ext>
      </dgm:extLst>
    </dgm:pt>
    <dgm:pt modelId="{8A07858C-E5BC-4CF0-8CE6-4A9C106A8092}" type="pres">
      <dgm:prSet presAssocID="{2A74B45D-271C-401D-98E8-9B7D5A6ED2E9}" presName="spaceRect" presStyleCnt="0"/>
      <dgm:spPr/>
    </dgm:pt>
    <dgm:pt modelId="{D087F03E-8F1E-4706-B649-78A67F7C3AE5}" type="pres">
      <dgm:prSet presAssocID="{2A74B45D-271C-401D-98E8-9B7D5A6ED2E9}" presName="textRect" presStyleLbl="revTx" presStyleIdx="3" presStyleCnt="5">
        <dgm:presLayoutVars>
          <dgm:chMax val="1"/>
          <dgm:chPref val="1"/>
        </dgm:presLayoutVars>
      </dgm:prSet>
      <dgm:spPr/>
    </dgm:pt>
    <dgm:pt modelId="{4B096762-F8B8-42A8-9148-4AECD49E020F}" type="pres">
      <dgm:prSet presAssocID="{93426551-8153-4292-8AB2-492E744E2192}" presName="sibTrans" presStyleCnt="0"/>
      <dgm:spPr/>
    </dgm:pt>
    <dgm:pt modelId="{5AFECC4A-347A-44F5-934C-44D916680D73}" type="pres">
      <dgm:prSet presAssocID="{CD9333EB-A4FA-4DB0-86FB-CAB1E8EA5D4A}" presName="compNode" presStyleCnt="0"/>
      <dgm:spPr/>
    </dgm:pt>
    <dgm:pt modelId="{7A845A48-D400-41AE-B1CE-5A19CE7D8755}" type="pres">
      <dgm:prSet presAssocID="{CD9333EB-A4FA-4DB0-86FB-CAB1E8EA5D4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ixar"/>
        </a:ext>
      </dgm:extLst>
    </dgm:pt>
    <dgm:pt modelId="{84217026-2853-48B1-9975-5A92E902FC83}" type="pres">
      <dgm:prSet presAssocID="{CD9333EB-A4FA-4DB0-86FB-CAB1E8EA5D4A}" presName="spaceRect" presStyleCnt="0"/>
      <dgm:spPr/>
    </dgm:pt>
    <dgm:pt modelId="{A3EF7957-94E1-4ED3-BA26-017D3AE0FADB}" type="pres">
      <dgm:prSet presAssocID="{CD9333EB-A4FA-4DB0-86FB-CAB1E8EA5D4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48B2F0C-A579-42A7-B82F-2B7C02CA3CDB}" type="presOf" srcId="{CD9333EB-A4FA-4DB0-86FB-CAB1E8EA5D4A}" destId="{A3EF7957-94E1-4ED3-BA26-017D3AE0FADB}" srcOrd="0" destOrd="0" presId="urn:microsoft.com/office/officeart/2018/2/layout/IconLabelList"/>
    <dgm:cxn modelId="{78F27C27-3CE3-4C61-9D9F-D6CC9AA584E1}" srcId="{77F60EF2-097D-488E-81BC-3640693955E1}" destId="{CD9333EB-A4FA-4DB0-86FB-CAB1E8EA5D4A}" srcOrd="4" destOrd="0" parTransId="{A759C01E-9A45-4362-9B70-8ABDAA4D371B}" sibTransId="{7B8AC672-D3EB-4AF8-92E7-D901F4BB7E67}"/>
    <dgm:cxn modelId="{F4B3F52C-2B80-4EAF-AF92-2551AE85525F}" srcId="{77F60EF2-097D-488E-81BC-3640693955E1}" destId="{2A74B45D-271C-401D-98E8-9B7D5A6ED2E9}" srcOrd="3" destOrd="0" parTransId="{666F7048-4DF2-457E-9E28-CB522F561536}" sibTransId="{93426551-8153-4292-8AB2-492E744E2192}"/>
    <dgm:cxn modelId="{AD67905C-4F88-4F22-AE56-55FAF48D91C4}" type="presOf" srcId="{C75A276D-6A82-437D-B615-DAA79A3CB653}" destId="{A75C47B9-0A93-4E11-8BDC-6E5E5AF391EA}" srcOrd="0" destOrd="0" presId="urn:microsoft.com/office/officeart/2018/2/layout/IconLabelList"/>
    <dgm:cxn modelId="{68E7A870-2149-4E31-AAC4-049FE3128145}" srcId="{77F60EF2-097D-488E-81BC-3640693955E1}" destId="{48E072DF-FADD-4A9D-8208-F1E2385E4CD7}" srcOrd="1" destOrd="0" parTransId="{5212101E-91DE-40D3-967E-633F42201326}" sibTransId="{CA385822-BF93-4875-BD04-1BFA54A4830F}"/>
    <dgm:cxn modelId="{77A16C7C-8E76-4F26-AB12-47B7AEB44ED1}" srcId="{77F60EF2-097D-488E-81BC-3640693955E1}" destId="{79A57E1A-FA2E-429F-B1F5-53A77A24C762}" srcOrd="0" destOrd="0" parTransId="{F2E1E55B-4F1C-47EB-A9EA-2754D14FDEBC}" sibTransId="{A2AAEF7D-49F4-410E-8F53-5267D49BEBC4}"/>
    <dgm:cxn modelId="{B215E77F-CFB4-45A2-AAF8-8D5B3E38DE41}" type="presOf" srcId="{77F60EF2-097D-488E-81BC-3640693955E1}" destId="{616F93C5-31B8-4575-8F02-72F67D140A25}" srcOrd="0" destOrd="0" presId="urn:microsoft.com/office/officeart/2018/2/layout/IconLabelList"/>
    <dgm:cxn modelId="{777F2EBD-BDCA-462C-8E41-E533566AF79F}" srcId="{77F60EF2-097D-488E-81BC-3640693955E1}" destId="{C75A276D-6A82-437D-B615-DAA79A3CB653}" srcOrd="2" destOrd="0" parTransId="{5154F316-054A-4701-BC89-4C83402084A7}" sibTransId="{07613725-1689-41A7-BA70-BA2BF53EAB8E}"/>
    <dgm:cxn modelId="{AF4491BE-5F76-4632-9D17-6D0A4BD0F377}" type="presOf" srcId="{48E072DF-FADD-4A9D-8208-F1E2385E4CD7}" destId="{884AACCB-75AC-43B4-82B9-5C363CCED0B4}" srcOrd="0" destOrd="0" presId="urn:microsoft.com/office/officeart/2018/2/layout/IconLabelList"/>
    <dgm:cxn modelId="{9385FBCF-17A5-43DE-ABC7-916D46775329}" type="presOf" srcId="{2A74B45D-271C-401D-98E8-9B7D5A6ED2E9}" destId="{D087F03E-8F1E-4706-B649-78A67F7C3AE5}" srcOrd="0" destOrd="0" presId="urn:microsoft.com/office/officeart/2018/2/layout/IconLabelList"/>
    <dgm:cxn modelId="{E38EA6EF-6D98-4947-85DA-56EE9336D2A2}" type="presOf" srcId="{79A57E1A-FA2E-429F-B1F5-53A77A24C762}" destId="{4DE97593-CA52-4FAA-93E5-877C54098957}" srcOrd="0" destOrd="0" presId="urn:microsoft.com/office/officeart/2018/2/layout/IconLabelList"/>
    <dgm:cxn modelId="{16FB6059-133E-4B2B-A7E2-025145D3E711}" type="presParOf" srcId="{616F93C5-31B8-4575-8F02-72F67D140A25}" destId="{E16DB5A6-F738-44F6-95D8-C85E30C09D5B}" srcOrd="0" destOrd="0" presId="urn:microsoft.com/office/officeart/2018/2/layout/IconLabelList"/>
    <dgm:cxn modelId="{F895F829-A23B-49D5-A3F1-C6DFBD33C4FC}" type="presParOf" srcId="{E16DB5A6-F738-44F6-95D8-C85E30C09D5B}" destId="{17AEB432-ACD6-48EB-A975-5169859DB099}" srcOrd="0" destOrd="0" presId="urn:microsoft.com/office/officeart/2018/2/layout/IconLabelList"/>
    <dgm:cxn modelId="{509EA5DE-B341-433C-9739-97E220FEA5C6}" type="presParOf" srcId="{E16DB5A6-F738-44F6-95D8-C85E30C09D5B}" destId="{D6B1B059-DC59-44FC-BDC8-8A5F3EBACB8C}" srcOrd="1" destOrd="0" presId="urn:microsoft.com/office/officeart/2018/2/layout/IconLabelList"/>
    <dgm:cxn modelId="{765F0052-DCEC-49A3-98EC-17CEACE1959C}" type="presParOf" srcId="{E16DB5A6-F738-44F6-95D8-C85E30C09D5B}" destId="{4DE97593-CA52-4FAA-93E5-877C54098957}" srcOrd="2" destOrd="0" presId="urn:microsoft.com/office/officeart/2018/2/layout/IconLabelList"/>
    <dgm:cxn modelId="{F58625EF-7BE0-4133-9B9F-F6A2320D6575}" type="presParOf" srcId="{616F93C5-31B8-4575-8F02-72F67D140A25}" destId="{CB5C0202-1D77-4122-8361-6CD6652A28BF}" srcOrd="1" destOrd="0" presId="urn:microsoft.com/office/officeart/2018/2/layout/IconLabelList"/>
    <dgm:cxn modelId="{74DC9A2B-7867-4C02-A1F3-F577859F70D1}" type="presParOf" srcId="{616F93C5-31B8-4575-8F02-72F67D140A25}" destId="{F477F96C-D3C4-4758-9759-626A258FD9A3}" srcOrd="2" destOrd="0" presId="urn:microsoft.com/office/officeart/2018/2/layout/IconLabelList"/>
    <dgm:cxn modelId="{47534C18-195E-494D-BB3F-31C1C21395DB}" type="presParOf" srcId="{F477F96C-D3C4-4758-9759-626A258FD9A3}" destId="{C135CC02-2C22-4743-A57C-1F9D19DA9146}" srcOrd="0" destOrd="0" presId="urn:microsoft.com/office/officeart/2018/2/layout/IconLabelList"/>
    <dgm:cxn modelId="{BD119D5E-4F37-4683-AC7F-25F47C9383A6}" type="presParOf" srcId="{F477F96C-D3C4-4758-9759-626A258FD9A3}" destId="{5BB4268A-BE61-4144-B2EF-C82DEA9B09EF}" srcOrd="1" destOrd="0" presId="urn:microsoft.com/office/officeart/2018/2/layout/IconLabelList"/>
    <dgm:cxn modelId="{08F8C930-5E02-4D75-8388-C7B2722EAF64}" type="presParOf" srcId="{F477F96C-D3C4-4758-9759-626A258FD9A3}" destId="{884AACCB-75AC-43B4-82B9-5C363CCED0B4}" srcOrd="2" destOrd="0" presId="urn:microsoft.com/office/officeart/2018/2/layout/IconLabelList"/>
    <dgm:cxn modelId="{4B5B4261-3EE2-48E6-A329-397CA26D7955}" type="presParOf" srcId="{616F93C5-31B8-4575-8F02-72F67D140A25}" destId="{DA542819-EB85-487C-AD18-7C648612DB33}" srcOrd="3" destOrd="0" presId="urn:microsoft.com/office/officeart/2018/2/layout/IconLabelList"/>
    <dgm:cxn modelId="{70AC8287-D0D7-4E23-8F09-921FB39832B3}" type="presParOf" srcId="{616F93C5-31B8-4575-8F02-72F67D140A25}" destId="{D8223C93-2781-45CE-90C2-32E63F69203C}" srcOrd="4" destOrd="0" presId="urn:microsoft.com/office/officeart/2018/2/layout/IconLabelList"/>
    <dgm:cxn modelId="{C2FC42F7-B223-4395-9F8E-09E54961F03D}" type="presParOf" srcId="{D8223C93-2781-45CE-90C2-32E63F69203C}" destId="{8AB28507-CF25-457D-8258-F30ACE3019B8}" srcOrd="0" destOrd="0" presId="urn:microsoft.com/office/officeart/2018/2/layout/IconLabelList"/>
    <dgm:cxn modelId="{CDCF0990-D135-4918-AC26-CC9638DF9331}" type="presParOf" srcId="{D8223C93-2781-45CE-90C2-32E63F69203C}" destId="{435F4DE4-EDBA-447A-9765-A7682E727375}" srcOrd="1" destOrd="0" presId="urn:microsoft.com/office/officeart/2018/2/layout/IconLabelList"/>
    <dgm:cxn modelId="{53DB3E1A-D19B-4AC7-B4C6-57110A3E51A5}" type="presParOf" srcId="{D8223C93-2781-45CE-90C2-32E63F69203C}" destId="{A75C47B9-0A93-4E11-8BDC-6E5E5AF391EA}" srcOrd="2" destOrd="0" presId="urn:microsoft.com/office/officeart/2018/2/layout/IconLabelList"/>
    <dgm:cxn modelId="{092B793A-5B3D-4B5E-8E97-97CF71A78732}" type="presParOf" srcId="{616F93C5-31B8-4575-8F02-72F67D140A25}" destId="{7D3BADA4-4FB0-40D5-A55C-596DA2DA7B0C}" srcOrd="5" destOrd="0" presId="urn:microsoft.com/office/officeart/2018/2/layout/IconLabelList"/>
    <dgm:cxn modelId="{6CC5F935-B0AD-4FB9-B423-9264A692C99A}" type="presParOf" srcId="{616F93C5-31B8-4575-8F02-72F67D140A25}" destId="{8C2E02D0-8F53-48B9-A0C3-02F8FC371AD9}" srcOrd="6" destOrd="0" presId="urn:microsoft.com/office/officeart/2018/2/layout/IconLabelList"/>
    <dgm:cxn modelId="{853F390F-73EE-4A8E-A2CA-32F1ABF4FC09}" type="presParOf" srcId="{8C2E02D0-8F53-48B9-A0C3-02F8FC371AD9}" destId="{6A05363D-F56C-484C-BC0A-2AC0E64B6B2F}" srcOrd="0" destOrd="0" presId="urn:microsoft.com/office/officeart/2018/2/layout/IconLabelList"/>
    <dgm:cxn modelId="{AFD688AF-E3E4-4284-9757-00E32C34F6CB}" type="presParOf" srcId="{8C2E02D0-8F53-48B9-A0C3-02F8FC371AD9}" destId="{8A07858C-E5BC-4CF0-8CE6-4A9C106A8092}" srcOrd="1" destOrd="0" presId="urn:microsoft.com/office/officeart/2018/2/layout/IconLabelList"/>
    <dgm:cxn modelId="{745376E6-9A0C-47E7-8A5A-9FEFA65D2D81}" type="presParOf" srcId="{8C2E02D0-8F53-48B9-A0C3-02F8FC371AD9}" destId="{D087F03E-8F1E-4706-B649-78A67F7C3AE5}" srcOrd="2" destOrd="0" presId="urn:microsoft.com/office/officeart/2018/2/layout/IconLabelList"/>
    <dgm:cxn modelId="{EC08CE44-17EE-4F0F-A693-45B20972FDA3}" type="presParOf" srcId="{616F93C5-31B8-4575-8F02-72F67D140A25}" destId="{4B096762-F8B8-42A8-9148-4AECD49E020F}" srcOrd="7" destOrd="0" presId="urn:microsoft.com/office/officeart/2018/2/layout/IconLabelList"/>
    <dgm:cxn modelId="{DD45C33F-F710-4F12-A017-25C7E56A0819}" type="presParOf" srcId="{616F93C5-31B8-4575-8F02-72F67D140A25}" destId="{5AFECC4A-347A-44F5-934C-44D916680D73}" srcOrd="8" destOrd="0" presId="urn:microsoft.com/office/officeart/2018/2/layout/IconLabelList"/>
    <dgm:cxn modelId="{18DF5DAD-B5AB-4DF6-AACD-86B1C8F59421}" type="presParOf" srcId="{5AFECC4A-347A-44F5-934C-44D916680D73}" destId="{7A845A48-D400-41AE-B1CE-5A19CE7D8755}" srcOrd="0" destOrd="0" presId="urn:microsoft.com/office/officeart/2018/2/layout/IconLabelList"/>
    <dgm:cxn modelId="{6BA1CF5A-DA38-479A-999A-1FC244A551ED}" type="presParOf" srcId="{5AFECC4A-347A-44F5-934C-44D916680D73}" destId="{84217026-2853-48B1-9975-5A92E902FC83}" srcOrd="1" destOrd="0" presId="urn:microsoft.com/office/officeart/2018/2/layout/IconLabelList"/>
    <dgm:cxn modelId="{5EAB98E3-9EBD-4201-8AA9-D90F99BF1800}" type="presParOf" srcId="{5AFECC4A-347A-44F5-934C-44D916680D73}" destId="{A3EF7957-94E1-4ED3-BA26-017D3AE0FA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C9E63-03F0-4940-9F0F-36334C5A8E24}">
      <dsp:nvSpPr>
        <dsp:cNvPr id="0" name=""/>
        <dsp:cNvSpPr/>
      </dsp:nvSpPr>
      <dsp:spPr>
        <a:xfrm>
          <a:off x="52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4B0AA-483C-45EA-943C-97F18C6BABCA}">
      <dsp:nvSpPr>
        <dsp:cNvPr id="0" name=""/>
        <dsp:cNvSpPr/>
      </dsp:nvSpPr>
      <dsp:spPr>
        <a:xfrm>
          <a:off x="2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Envio manual de holerites é demorado e inseguro</a:t>
          </a:r>
        </a:p>
      </dsp:txBody>
      <dsp:txXfrm>
        <a:off x="25435" y="2276522"/>
        <a:ext cx="1800000" cy="720000"/>
      </dsp:txXfrm>
    </dsp:sp>
    <dsp:sp modelId="{F83BBC4A-A4A6-4EDA-AAEC-FB7C139ABD09}">
      <dsp:nvSpPr>
        <dsp:cNvPr id="0" name=""/>
        <dsp:cNvSpPr/>
      </dsp:nvSpPr>
      <dsp:spPr>
        <a:xfrm>
          <a:off x="263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23C07-4A3A-4310-B7B2-865E159A13CB}">
      <dsp:nvSpPr>
        <dsp:cNvPr id="0" name=""/>
        <dsp:cNvSpPr/>
      </dsp:nvSpPr>
      <dsp:spPr>
        <a:xfrm>
          <a:off x="214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Risco de perda de documentos físicos</a:t>
          </a:r>
        </a:p>
      </dsp:txBody>
      <dsp:txXfrm>
        <a:off x="2140435" y="2276522"/>
        <a:ext cx="1800000" cy="720000"/>
      </dsp:txXfrm>
    </dsp:sp>
    <dsp:sp modelId="{0C8F0451-1F2D-4B71-9082-88BFD721B004}">
      <dsp:nvSpPr>
        <dsp:cNvPr id="0" name=""/>
        <dsp:cNvSpPr/>
      </dsp:nvSpPr>
      <dsp:spPr>
        <a:xfrm>
          <a:off x="475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70EBF-A750-4B03-B99E-1BC40772A142}">
      <dsp:nvSpPr>
        <dsp:cNvPr id="0" name=""/>
        <dsp:cNvSpPr/>
      </dsp:nvSpPr>
      <dsp:spPr>
        <a:xfrm>
          <a:off x="425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Baixa rastreabilidade de entregas</a:t>
          </a:r>
        </a:p>
      </dsp:txBody>
      <dsp:txXfrm>
        <a:off x="4255435" y="2276522"/>
        <a:ext cx="1800000" cy="720000"/>
      </dsp:txXfrm>
    </dsp:sp>
    <dsp:sp modelId="{331DD3ED-7587-42DA-8BC8-3E9E089F6036}">
      <dsp:nvSpPr>
        <dsp:cNvPr id="0" name=""/>
        <dsp:cNvSpPr/>
      </dsp:nvSpPr>
      <dsp:spPr>
        <a:xfrm>
          <a:off x="686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95D7D-3B08-45A5-A00D-DB44DE120D0F}">
      <dsp:nvSpPr>
        <dsp:cNvPr id="0" name=""/>
        <dsp:cNvSpPr/>
      </dsp:nvSpPr>
      <dsp:spPr>
        <a:xfrm>
          <a:off x="637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RH sobrecarregado com tarefas repetitivas</a:t>
          </a:r>
        </a:p>
      </dsp:txBody>
      <dsp:txXfrm>
        <a:off x="6370435" y="227652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3786F-3DAB-4EC4-87D8-396ED197CC50}">
      <dsp:nvSpPr>
        <dsp:cNvPr id="0" name=""/>
        <dsp:cNvSpPr/>
      </dsp:nvSpPr>
      <dsp:spPr>
        <a:xfrm>
          <a:off x="1138811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5BCB3-1150-4650-BAD0-04302982000F}">
      <dsp:nvSpPr>
        <dsp:cNvPr id="0" name=""/>
        <dsp:cNvSpPr/>
      </dsp:nvSpPr>
      <dsp:spPr>
        <a:xfrm>
          <a:off x="729373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Upload em massa de holerites em PDF</a:t>
          </a:r>
        </a:p>
      </dsp:txBody>
      <dsp:txXfrm>
        <a:off x="729373" y="1314747"/>
        <a:ext cx="1488867" cy="595546"/>
      </dsp:txXfrm>
    </dsp:sp>
    <dsp:sp modelId="{DC1F7C26-9FBD-4326-A294-981C8E7C0A73}">
      <dsp:nvSpPr>
        <dsp:cNvPr id="0" name=""/>
        <dsp:cNvSpPr/>
      </dsp:nvSpPr>
      <dsp:spPr>
        <a:xfrm>
          <a:off x="2888230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4C189-18D7-4C65-AF97-D9AACF5DB296}">
      <dsp:nvSpPr>
        <dsp:cNvPr id="0" name=""/>
        <dsp:cNvSpPr/>
      </dsp:nvSpPr>
      <dsp:spPr>
        <a:xfrm>
          <a:off x="2478792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Distribuição automática por usuário</a:t>
          </a:r>
        </a:p>
      </dsp:txBody>
      <dsp:txXfrm>
        <a:off x="2478792" y="1314747"/>
        <a:ext cx="1488867" cy="595546"/>
      </dsp:txXfrm>
    </dsp:sp>
    <dsp:sp modelId="{749B48AE-C334-4D46-83AE-7D83D7E62701}">
      <dsp:nvSpPr>
        <dsp:cNvPr id="0" name=""/>
        <dsp:cNvSpPr/>
      </dsp:nvSpPr>
      <dsp:spPr>
        <a:xfrm>
          <a:off x="4637649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F76A4-1C40-4A5C-8A20-12E95E9F8B3F}">
      <dsp:nvSpPr>
        <dsp:cNvPr id="0" name=""/>
        <dsp:cNvSpPr/>
      </dsp:nvSpPr>
      <dsp:spPr>
        <a:xfrm>
          <a:off x="4228211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Acesso seguro via login</a:t>
          </a:r>
        </a:p>
      </dsp:txBody>
      <dsp:txXfrm>
        <a:off x="4228211" y="1314747"/>
        <a:ext cx="1488867" cy="595546"/>
      </dsp:txXfrm>
    </dsp:sp>
    <dsp:sp modelId="{BFF3D174-0743-4E49-B52D-3737E36FF34C}">
      <dsp:nvSpPr>
        <dsp:cNvPr id="0" name=""/>
        <dsp:cNvSpPr/>
      </dsp:nvSpPr>
      <dsp:spPr>
        <a:xfrm>
          <a:off x="6387068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EB5CF-E075-469A-939D-2C98F996A3D9}">
      <dsp:nvSpPr>
        <dsp:cNvPr id="0" name=""/>
        <dsp:cNvSpPr/>
      </dsp:nvSpPr>
      <dsp:spPr>
        <a:xfrm>
          <a:off x="5977630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Consulta por mês/ano</a:t>
          </a:r>
        </a:p>
      </dsp:txBody>
      <dsp:txXfrm>
        <a:off x="5977630" y="1314747"/>
        <a:ext cx="1488867" cy="595546"/>
      </dsp:txXfrm>
    </dsp:sp>
    <dsp:sp modelId="{B3A05B33-26D5-481C-A818-88BDAFC1705E}">
      <dsp:nvSpPr>
        <dsp:cNvPr id="0" name=""/>
        <dsp:cNvSpPr/>
      </dsp:nvSpPr>
      <dsp:spPr>
        <a:xfrm>
          <a:off x="3762940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D76F5-35C4-4B25-A314-2DDE6ED0C6C8}">
      <dsp:nvSpPr>
        <dsp:cNvPr id="0" name=""/>
        <dsp:cNvSpPr/>
      </dsp:nvSpPr>
      <dsp:spPr>
        <a:xfrm>
          <a:off x="3353501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Notificação por e-mail</a:t>
          </a:r>
        </a:p>
      </dsp:txBody>
      <dsp:txXfrm>
        <a:off x="3353501" y="3204069"/>
        <a:ext cx="1488867" cy="595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B6D7F-90A5-4706-9243-3C523A7E2BC4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CDEDC-364F-4C32-8362-EB074893B656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206AB-AAC1-4861-8A5E-1C12E42E3611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Cadastro de usuários e controle de acesso (admin e colaboradores)</a:t>
          </a:r>
        </a:p>
      </dsp:txBody>
      <dsp:txXfrm>
        <a:off x="1736122" y="1100"/>
        <a:ext cx="2172539" cy="921683"/>
      </dsp:txXfrm>
    </dsp:sp>
    <dsp:sp modelId="{BEB1F509-0119-489B-9F75-272E31068A41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D243E-F2A9-4421-92D4-B9044528B6F9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F1465-C2D8-4904-87A5-5CB700BBE9F6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Upload automático e inteligente de documentos</a:t>
          </a:r>
        </a:p>
      </dsp:txBody>
      <dsp:txXfrm>
        <a:off x="5406396" y="1100"/>
        <a:ext cx="2172539" cy="921683"/>
      </dsp:txXfrm>
    </dsp:sp>
    <dsp:sp modelId="{29D31A19-1E6E-473A-B5A6-8F3E7FCDA8CD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04BEC-47FA-4AD2-B7E0-2F1D6BA31911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E0401-53A3-4A75-BBCC-E6E480150694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Filtros por data e tipo de documento</a:t>
          </a:r>
        </a:p>
      </dsp:txBody>
      <dsp:txXfrm>
        <a:off x="1736122" y="1635560"/>
        <a:ext cx="2172539" cy="921683"/>
      </dsp:txXfrm>
    </dsp:sp>
    <dsp:sp modelId="{55EEF6CA-7345-4ECB-BD6C-D0EE6FBBA1D5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B415E-5CF7-4EFF-A09E-710ECE7713A4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EB9F7-C000-4E45-9E34-8F3387B50F45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Envio de notificações automáticas</a:t>
          </a:r>
        </a:p>
      </dsp:txBody>
      <dsp:txXfrm>
        <a:off x="5406396" y="1635560"/>
        <a:ext cx="2172539" cy="921683"/>
      </dsp:txXfrm>
    </dsp:sp>
    <dsp:sp modelId="{9EF38D38-0FC8-45DC-A069-3399DCA26BF0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B8E7D-1108-49EC-9630-D15513AB1F19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CF172-4331-4842-A7C0-C51F349A191B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Armazenamento em nuvem (AWS S3)</a:t>
          </a:r>
        </a:p>
      </dsp:txBody>
      <dsp:txXfrm>
        <a:off x="1736122" y="3270020"/>
        <a:ext cx="2172539" cy="921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885C1-88D7-464B-B286-B07EAD393F4F}">
      <dsp:nvSpPr>
        <dsp:cNvPr id="0" name=""/>
        <dsp:cNvSpPr/>
      </dsp:nvSpPr>
      <dsp:spPr>
        <a:xfrm>
          <a:off x="1138811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DAB15-0588-4401-A745-1C62A14E8E12}">
      <dsp:nvSpPr>
        <dsp:cNvPr id="0" name=""/>
        <dsp:cNvSpPr/>
      </dsp:nvSpPr>
      <dsp:spPr>
        <a:xfrm>
          <a:off x="729373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Frontend: React + Tailwind CSS + Vite</a:t>
          </a:r>
        </a:p>
      </dsp:txBody>
      <dsp:txXfrm>
        <a:off x="729373" y="1314747"/>
        <a:ext cx="1488867" cy="595546"/>
      </dsp:txXfrm>
    </dsp:sp>
    <dsp:sp modelId="{C3CAF029-6FBD-42A6-AADE-1549408AD5FF}">
      <dsp:nvSpPr>
        <dsp:cNvPr id="0" name=""/>
        <dsp:cNvSpPr/>
      </dsp:nvSpPr>
      <dsp:spPr>
        <a:xfrm>
          <a:off x="2888230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1C05D-76BF-4237-8846-65A511129953}">
      <dsp:nvSpPr>
        <dsp:cNvPr id="0" name=""/>
        <dsp:cNvSpPr/>
      </dsp:nvSpPr>
      <dsp:spPr>
        <a:xfrm>
          <a:off x="2478792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Backend: Node.js + Express</a:t>
          </a:r>
        </a:p>
      </dsp:txBody>
      <dsp:txXfrm>
        <a:off x="2478792" y="1314747"/>
        <a:ext cx="1488867" cy="595546"/>
      </dsp:txXfrm>
    </dsp:sp>
    <dsp:sp modelId="{1357255E-4FFC-4D77-8EF3-DF6B37CAE2D5}">
      <dsp:nvSpPr>
        <dsp:cNvPr id="0" name=""/>
        <dsp:cNvSpPr/>
      </dsp:nvSpPr>
      <dsp:spPr>
        <a:xfrm>
          <a:off x="4637649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390E4-B254-40F9-A357-49E94DEFE105}">
      <dsp:nvSpPr>
        <dsp:cNvPr id="0" name=""/>
        <dsp:cNvSpPr/>
      </dsp:nvSpPr>
      <dsp:spPr>
        <a:xfrm>
          <a:off x="4228211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Banco de dados: MongoDB</a:t>
          </a:r>
        </a:p>
      </dsp:txBody>
      <dsp:txXfrm>
        <a:off x="4228211" y="1314747"/>
        <a:ext cx="1488867" cy="595546"/>
      </dsp:txXfrm>
    </dsp:sp>
    <dsp:sp modelId="{F9586081-8ED0-4797-91A6-FA39D9659C13}">
      <dsp:nvSpPr>
        <dsp:cNvPr id="0" name=""/>
        <dsp:cNvSpPr/>
      </dsp:nvSpPr>
      <dsp:spPr>
        <a:xfrm>
          <a:off x="6387068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7116-C5F9-4F91-9523-66FE6E04862B}">
      <dsp:nvSpPr>
        <dsp:cNvPr id="0" name=""/>
        <dsp:cNvSpPr/>
      </dsp:nvSpPr>
      <dsp:spPr>
        <a:xfrm>
          <a:off x="5977630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Armazenamento: AWS S3</a:t>
          </a:r>
        </a:p>
      </dsp:txBody>
      <dsp:txXfrm>
        <a:off x="5977630" y="1314747"/>
        <a:ext cx="1488867" cy="595546"/>
      </dsp:txXfrm>
    </dsp:sp>
    <dsp:sp modelId="{81632D01-8ACC-446E-AF89-FC81F97D0B46}">
      <dsp:nvSpPr>
        <dsp:cNvPr id="0" name=""/>
        <dsp:cNvSpPr/>
      </dsp:nvSpPr>
      <dsp:spPr>
        <a:xfrm>
          <a:off x="2888230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CEFE1-EC29-4E48-8F4B-73B50669F1CA}">
      <dsp:nvSpPr>
        <dsp:cNvPr id="0" name=""/>
        <dsp:cNvSpPr/>
      </dsp:nvSpPr>
      <dsp:spPr>
        <a:xfrm>
          <a:off x="2478792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Hospedagem: Render</a:t>
          </a:r>
        </a:p>
      </dsp:txBody>
      <dsp:txXfrm>
        <a:off x="2478792" y="3204069"/>
        <a:ext cx="1488867" cy="595546"/>
      </dsp:txXfrm>
    </dsp:sp>
    <dsp:sp modelId="{06DDF5E0-6BBC-4309-B001-E05C3EEC2B68}">
      <dsp:nvSpPr>
        <dsp:cNvPr id="0" name=""/>
        <dsp:cNvSpPr/>
      </dsp:nvSpPr>
      <dsp:spPr>
        <a:xfrm>
          <a:off x="4637649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270E1-B9D1-49BF-90A1-F3E370A6F201}">
      <dsp:nvSpPr>
        <dsp:cNvPr id="0" name=""/>
        <dsp:cNvSpPr/>
      </dsp:nvSpPr>
      <dsp:spPr>
        <a:xfrm>
          <a:off x="4228211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Email: Nodemailer</a:t>
          </a:r>
        </a:p>
      </dsp:txBody>
      <dsp:txXfrm>
        <a:off x="4228211" y="3204069"/>
        <a:ext cx="1488867" cy="595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527AE-F938-40DE-B869-47B579DCA35B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FECD4-747A-4070-9A4B-F6C42F3F09A8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29ED6-918C-4F52-B03A-9F3BBDE4DC2F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• Pequenas e médias empresas</a:t>
          </a:r>
        </a:p>
      </dsp:txBody>
      <dsp:txXfrm>
        <a:off x="25435" y="2456402"/>
        <a:ext cx="1800000" cy="720000"/>
      </dsp:txXfrm>
    </dsp:sp>
    <dsp:sp modelId="{46FBA937-148D-42F9-8EA5-6B841605182D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91A3A-7574-4928-AB1E-D6930AC10288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5B12-FA13-4F3D-AECB-EB92F5259FF6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• Departamentos de RH</a:t>
          </a:r>
        </a:p>
      </dsp:txBody>
      <dsp:txXfrm>
        <a:off x="2140435" y="2456402"/>
        <a:ext cx="1800000" cy="720000"/>
      </dsp:txXfrm>
    </dsp:sp>
    <dsp:sp modelId="{47BCD5E0-10F6-4CBA-91DC-0A7AAA678260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98DDD-2D1E-494B-9F65-011437A7DCE1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ECFEA-A98C-43A0-A289-C99066967D13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• Escritórios de contabilidade</a:t>
          </a:r>
        </a:p>
      </dsp:txBody>
      <dsp:txXfrm>
        <a:off x="4255435" y="2456402"/>
        <a:ext cx="1800000" cy="720000"/>
      </dsp:txXfrm>
    </dsp:sp>
    <dsp:sp modelId="{3DE0B905-CAA9-465B-B51C-6A0B32F9D4E6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EF5A5-4926-499A-B497-539DC00365BC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C5AFB-C521-4D4F-8012-77E03CF08999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• Organizações que lidam com documentos mensais recorrentes</a:t>
          </a:r>
        </a:p>
      </dsp:txBody>
      <dsp:txXfrm>
        <a:off x="6370435" y="2456402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EB432-ACD6-48EB-A975-5169859DB099}">
      <dsp:nvSpPr>
        <dsp:cNvPr id="0" name=""/>
        <dsp:cNvSpPr/>
      </dsp:nvSpPr>
      <dsp:spPr>
        <a:xfrm>
          <a:off x="1138811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97593-CA52-4FAA-93E5-877C54098957}">
      <dsp:nvSpPr>
        <dsp:cNvPr id="0" name=""/>
        <dsp:cNvSpPr/>
      </dsp:nvSpPr>
      <dsp:spPr>
        <a:xfrm>
          <a:off x="729373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Redução de tempo com tarefas operacionais</a:t>
          </a:r>
        </a:p>
      </dsp:txBody>
      <dsp:txXfrm>
        <a:off x="729373" y="1314747"/>
        <a:ext cx="1488867" cy="595546"/>
      </dsp:txXfrm>
    </dsp:sp>
    <dsp:sp modelId="{C135CC02-2C22-4743-A57C-1F9D19DA9146}">
      <dsp:nvSpPr>
        <dsp:cNvPr id="0" name=""/>
        <dsp:cNvSpPr/>
      </dsp:nvSpPr>
      <dsp:spPr>
        <a:xfrm>
          <a:off x="2888230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AACCB-75AC-43B4-82B9-5C363CCED0B4}">
      <dsp:nvSpPr>
        <dsp:cNvPr id="0" name=""/>
        <dsp:cNvSpPr/>
      </dsp:nvSpPr>
      <dsp:spPr>
        <a:xfrm>
          <a:off x="2478792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Acesso seguro aos documentos</a:t>
          </a:r>
        </a:p>
      </dsp:txBody>
      <dsp:txXfrm>
        <a:off x="2478792" y="1314747"/>
        <a:ext cx="1488867" cy="595546"/>
      </dsp:txXfrm>
    </dsp:sp>
    <dsp:sp modelId="{8AB28507-CF25-457D-8258-F30ACE3019B8}">
      <dsp:nvSpPr>
        <dsp:cNvPr id="0" name=""/>
        <dsp:cNvSpPr/>
      </dsp:nvSpPr>
      <dsp:spPr>
        <a:xfrm>
          <a:off x="4637649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C47B9-0A93-4E11-8BDC-6E5E5AF391EA}">
      <dsp:nvSpPr>
        <dsp:cNvPr id="0" name=""/>
        <dsp:cNvSpPr/>
      </dsp:nvSpPr>
      <dsp:spPr>
        <a:xfrm>
          <a:off x="4228211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Redução de papel e impressão</a:t>
          </a:r>
        </a:p>
      </dsp:txBody>
      <dsp:txXfrm>
        <a:off x="4228211" y="1314747"/>
        <a:ext cx="1488867" cy="595546"/>
      </dsp:txXfrm>
    </dsp:sp>
    <dsp:sp modelId="{6A05363D-F56C-484C-BC0A-2AC0E64B6B2F}">
      <dsp:nvSpPr>
        <dsp:cNvPr id="0" name=""/>
        <dsp:cNvSpPr/>
      </dsp:nvSpPr>
      <dsp:spPr>
        <a:xfrm>
          <a:off x="6387068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7F03E-8F1E-4706-B649-78A67F7C3AE5}">
      <dsp:nvSpPr>
        <dsp:cNvPr id="0" name=""/>
        <dsp:cNvSpPr/>
      </dsp:nvSpPr>
      <dsp:spPr>
        <a:xfrm>
          <a:off x="5977630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Histórico organizado e acessível</a:t>
          </a:r>
        </a:p>
      </dsp:txBody>
      <dsp:txXfrm>
        <a:off x="5977630" y="1314747"/>
        <a:ext cx="1488867" cy="595546"/>
      </dsp:txXfrm>
    </dsp:sp>
    <dsp:sp modelId="{7A845A48-D400-41AE-B1CE-5A19CE7D8755}">
      <dsp:nvSpPr>
        <dsp:cNvPr id="0" name=""/>
        <dsp:cNvSpPr/>
      </dsp:nvSpPr>
      <dsp:spPr>
        <a:xfrm>
          <a:off x="3762940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957-94E1-4ED3-BA26-017D3AE0FADB}">
      <dsp:nvSpPr>
        <dsp:cNvPr id="0" name=""/>
        <dsp:cNvSpPr/>
      </dsp:nvSpPr>
      <dsp:spPr>
        <a:xfrm>
          <a:off x="3353501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Rastreabilidade de acessos e downloads</a:t>
          </a:r>
        </a:p>
      </dsp:txBody>
      <dsp:txXfrm>
        <a:off x="3353501" y="3204069"/>
        <a:ext cx="1488867" cy="595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" name="Audio1.WAV"/>
          </p:stSnd>
        </p:sndAc>
      </p:transition>
    </mc:Choice>
    <mc:Fallback>
      <p:transition spd="slow" advClick="0" advTm="5000">
        <p:fade/>
        <p:sndAc>
          <p:stSnd>
            <p:snd r:embed="rId1" name="Audio1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13" name="Audio1.WAV"/>
          </p:stSnd>
        </p:sndAc>
      </p:transition>
    </mc:Choice>
    <mc:Fallback>
      <p:transition spd="slow" advClick="0" advTm="5000">
        <p:fade/>
        <p:sndAc>
          <p:stSnd>
            <p:snd r:embed="rId13" name="Audio1.WAV"/>
          </p:stSnd>
        </p:sndAc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agner-florencio-85679860/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github.com/v4gn32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19" y="719835"/>
            <a:ext cx="5914238" cy="165548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500" dirty="0" err="1"/>
              <a:t>eHolerite</a:t>
            </a:r>
            <a:r>
              <a:rPr lang="pt-BR" sz="3500" dirty="0"/>
              <a:t> </a:t>
            </a:r>
            <a:br>
              <a:rPr lang="pt-BR" sz="3500" dirty="0"/>
            </a:br>
            <a:r>
              <a:rPr lang="pt-BR" sz="3500" dirty="0"/>
              <a:t>Sistema de Gestão de Holerites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171" y="3616250"/>
            <a:ext cx="5553512" cy="1006084"/>
          </a:xfrm>
        </p:spPr>
        <p:txBody>
          <a:bodyPr>
            <a:normAutofit/>
          </a:bodyPr>
          <a:lstStyle/>
          <a:p>
            <a:r>
              <a:rPr lang="pt-BR" sz="1700" dirty="0"/>
              <a:t>Agilidade e segurança na distribuição de documentos corporativos</a:t>
            </a:r>
          </a:p>
          <a:p>
            <a:r>
              <a:rPr lang="pt-BR" sz="1700" dirty="0"/>
              <a:t>Desenvolvedor Vagner de Oliveira Florencio</a:t>
            </a:r>
          </a:p>
        </p:txBody>
      </p:sp>
      <p:pic>
        <p:nvPicPr>
          <p:cNvPr id="13" name="Picture 12" descr="Lupa mostrando declínio de desempenho">
            <a:extLst>
              <a:ext uri="{FF2B5EF4-FFF2-40B4-BE49-F238E27FC236}">
                <a16:creationId xmlns:a16="http://schemas.microsoft.com/office/drawing/2014/main" id="{AF7DF57F-6DB7-7C70-337B-D4E2D546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36" r="50868" b="1"/>
          <a:stretch>
            <a:fillRect/>
          </a:stretch>
        </p:blipFill>
        <p:spPr>
          <a:xfrm>
            <a:off x="6086475" y="-12515"/>
            <a:ext cx="3057525" cy="641863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Próximos Passos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pt-BR" sz="1700"/>
              <a:t>• Finalização do MVP</a:t>
            </a:r>
          </a:p>
          <a:p>
            <a:r>
              <a:rPr lang="pt-BR" sz="1700"/>
              <a:t>• Testes com usuários reais</a:t>
            </a:r>
          </a:p>
          <a:p>
            <a:r>
              <a:rPr lang="pt-BR" sz="1700"/>
              <a:t>• Integração com APIs de autenticação corporativa (Google, Azure AD)</a:t>
            </a:r>
          </a:p>
          <a:p>
            <a:r>
              <a:rPr lang="pt-BR" sz="1700"/>
              <a:t>• Versão mobile com React Native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pt-BR" sz="3500"/>
              <a:t>Contato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589" y="2405894"/>
            <a:ext cx="5025005" cy="3535083"/>
          </a:xfrm>
        </p:spPr>
        <p:txBody>
          <a:bodyPr anchor="t">
            <a:normAutofit/>
          </a:bodyPr>
          <a:lstStyle/>
          <a:p>
            <a:r>
              <a:rPr lang="pt-BR" sz="1700" dirty="0"/>
              <a:t>Vagner de Oliveira Florencio</a:t>
            </a:r>
          </a:p>
          <a:p>
            <a:r>
              <a:rPr lang="pt-BR" sz="1700" dirty="0"/>
              <a:t>Email: vagner@vofdev.com.br</a:t>
            </a:r>
          </a:p>
          <a:p>
            <a:r>
              <a:rPr lang="pt-BR" sz="1700" dirty="0"/>
              <a:t>LinkedIn: </a:t>
            </a:r>
            <a:r>
              <a:rPr lang="pt-BR" sz="1700" dirty="0">
                <a:hlinkClick r:id="rId3"/>
              </a:rPr>
              <a:t>Vagner Florencio | LinkedIn</a:t>
            </a:r>
            <a:endParaRPr lang="pt-BR" sz="1700" dirty="0"/>
          </a:p>
          <a:p>
            <a:r>
              <a:rPr lang="pt-BR" sz="1700" dirty="0"/>
              <a:t>GitHub: </a:t>
            </a:r>
            <a:r>
              <a:rPr lang="pt-BR" sz="1700" dirty="0">
                <a:hlinkClick r:id="rId4"/>
              </a:rPr>
              <a:t>v4gn32 (Vagner de Oliveira Florencio)</a:t>
            </a:r>
            <a:endParaRPr lang="pt-BR" sz="17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qrcode_github_vagner.png">
            <a:extLst>
              <a:ext uri="{FF2B5EF4-FFF2-40B4-BE49-F238E27FC236}">
                <a16:creationId xmlns:a16="http://schemas.microsoft.com/office/drawing/2014/main" id="{7513BD8E-D9C7-5FB0-8971-9EC830572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806" y="1880998"/>
            <a:ext cx="3127897" cy="3127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41E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Obrigado por assistir!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4629946" cy="1655483"/>
          </a:xfrm>
        </p:spPr>
        <p:txBody>
          <a:bodyPr anchor="b">
            <a:normAutofit/>
          </a:bodyPr>
          <a:lstStyle/>
          <a:p>
            <a:r>
              <a:rPr lang="pt-BR" sz="3500"/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19" y="2408518"/>
            <a:ext cx="5268325" cy="989023"/>
          </a:xfrm>
        </p:spPr>
        <p:txBody>
          <a:bodyPr>
            <a:normAutofit/>
          </a:bodyPr>
          <a:lstStyle/>
          <a:p>
            <a:r>
              <a:rPr lang="pt-BR" sz="1700" dirty="0"/>
              <a:t>O </a:t>
            </a:r>
            <a:r>
              <a:rPr lang="pt-BR" sz="1700" dirty="0" err="1"/>
              <a:t>eHolerite</a:t>
            </a:r>
            <a:r>
              <a:rPr lang="pt-BR" sz="1700" dirty="0"/>
              <a:t> é um sistema web que permite empresas organizarem e disponibilizarem holerites e comunicados de forma digital, segura e automatizada.</a:t>
            </a:r>
          </a:p>
        </p:txBody>
      </p:sp>
      <p:pic>
        <p:nvPicPr>
          <p:cNvPr id="14" name="Picture 4" descr="Dispositivo móvel com aplicativos">
            <a:extLst>
              <a:ext uri="{FF2B5EF4-FFF2-40B4-BE49-F238E27FC236}">
                <a16:creationId xmlns:a16="http://schemas.microsoft.com/office/drawing/2014/main" id="{29827EC9-315F-41FB-E06F-1B26A61A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40" r="16665" b="-1"/>
          <a:stretch>
            <a:fillRect/>
          </a:stretch>
        </p:blipFill>
        <p:spPr>
          <a:xfrm>
            <a:off x="6086475" y="-12515"/>
            <a:ext cx="3057525" cy="64186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</p:transition>
    </mc:Choice>
    <mc:Fallback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Problema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94E24C-CF3F-A524-7D98-6E24A57C6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75378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Solução: eHolerite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788912-FF5B-5E9A-B383-AA56D71EAA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4668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Principais Funcionalidades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02EBB7-7D53-D8D3-1D7E-54E9227D37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73162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Tecnologias Utilizadas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804804-0959-E788-5F89-AD1444268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59836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Público-alvo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8CD7B-0CC3-21AC-352B-F1F3D6146B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96215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Benefícios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14AC05-62A8-3027-59B9-984507B464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02503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Fluxo de Funcionamento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pt-BR" sz="1700"/>
              <a:t>1. Admin realiza login</a:t>
            </a:r>
          </a:p>
          <a:p>
            <a:r>
              <a:rPr lang="pt-BR" sz="1700"/>
              <a:t>2. Realiza upload em massa</a:t>
            </a:r>
          </a:p>
          <a:p>
            <a:r>
              <a:rPr lang="pt-BR" sz="1700"/>
              <a:t>3. Sistema identifica e separa por usuário</a:t>
            </a:r>
          </a:p>
          <a:p>
            <a:r>
              <a:rPr lang="pt-BR" sz="1700"/>
              <a:t>4. Notificações são enviadas</a:t>
            </a:r>
          </a:p>
          <a:p>
            <a:r>
              <a:rPr lang="pt-BR" sz="1700"/>
              <a:t>5. Colaboradores acessam seus holerites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reveal/>
        <p:sndAc>
          <p:stSnd>
            <p:snd r:embed="rId2" name="Audio1.WAV"/>
          </p:stSnd>
        </p:sndAc>
      </p:transition>
    </mc:Choice>
    <mc:Fallback>
      <p:transition spd="slow" advClick="0" advTm="5000">
        <p:fade/>
        <p:sndAc>
          <p:stSnd>
            <p:snd r:embed="rId2" name="Audio1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333</Words>
  <Application>Microsoft Office PowerPoint</Application>
  <PresentationFormat>Apresentação na tela (4:3)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eHolerite  Sistema de Gestão de Holerites Online</vt:lpstr>
      <vt:lpstr>Introdução</vt:lpstr>
      <vt:lpstr>Problema</vt:lpstr>
      <vt:lpstr>Solução: eHolerite</vt:lpstr>
      <vt:lpstr>Principais Funcionalidades</vt:lpstr>
      <vt:lpstr>Tecnologias Utilizadas</vt:lpstr>
      <vt:lpstr>Público-alvo</vt:lpstr>
      <vt:lpstr>Benefícios</vt:lpstr>
      <vt:lpstr>Fluxo de Funcionamento</vt:lpstr>
      <vt:lpstr>Próximos Passos</vt:lpstr>
      <vt:lpstr>Contato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Vagner</dc:creator>
  <cp:keywords/>
  <dc:description>generated using python-pptx</dc:description>
  <cp:lastModifiedBy>Vagner Oliveira | TecSolutions</cp:lastModifiedBy>
  <cp:revision>7</cp:revision>
  <dcterms:created xsi:type="dcterms:W3CDTF">2013-01-27T09:14:16Z</dcterms:created>
  <dcterms:modified xsi:type="dcterms:W3CDTF">2025-05-15T23:40:43Z</dcterms:modified>
  <cp:category/>
</cp:coreProperties>
</file>